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Montserrat Black"/>
      <p:bold r:id="rId55"/>
      <p:boldItalic r:id="rId56"/>
    </p:embeddedFont>
    <p:embeddedFont>
      <p:font typeface="Anaheim"/>
      <p:regular r:id="rId57"/>
    </p:embeddedFont>
    <p:embeddedFont>
      <p:font typeface="Quicksand"/>
      <p:regular r:id="rId58"/>
      <p:bold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376479-1B0A-4D00-932C-6F87477CDD82}">
  <a:tblStyle styleId="{08376479-1B0A-4D00-932C-6F87477CDD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MontserratBlack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Anaheim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Black-boldItalic.fntdata"/><Relationship Id="rId15" Type="http://schemas.openxmlformats.org/officeDocument/2006/relationships/slide" Target="slides/slide10.xml"/><Relationship Id="rId59" Type="http://schemas.openxmlformats.org/officeDocument/2006/relationships/font" Target="fonts/Quicksand-bold.fntdata"/><Relationship Id="rId14" Type="http://schemas.openxmlformats.org/officeDocument/2006/relationships/slide" Target="slides/slide9.xml"/><Relationship Id="rId58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0673c7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0673c7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69baf5d86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69baf5d86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69baf5d86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69baf5d8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69baf5d8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69baf5d8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69baf5d8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69baf5d8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69baf5d8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69baf5d8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097fbd9f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097fbd9f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6b58cccbc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6b58cccbc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f097fbd9f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f097fbd9f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6ccf5e84a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6ccf5e84a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6ccf5e84a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6ccf5e84a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097fbd9f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097fbd9f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6ccf5e84a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6ccf5e84a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6ccf5e84a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6ccf5e84a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6ccf5e84a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6ccf5e84a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6ccf5e84a1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6ccf5e84a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f21e462c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f21e462c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6ccf5e84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6ccf5e84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6b58cccbc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6b58cccbc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6ccf5e84a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6ccf5e84a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6b58cccbc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6b58cccbc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6b58cccbc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6b58cccbc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0a9b0f80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0a9b0f80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6b58cccbc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6b58cccbc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6b58cccbc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6b58cccbc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6d3573ba4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6d3573ba4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6b58cccbc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6b58cccbc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6ccf5e84a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16ccf5e84a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69baf5d86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69baf5d86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f0a9b0f80f_1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f0a9b0f80f_1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6ecb003d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6ecb003d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f097fbd9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f097fbd9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d279b9a442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d279b9a442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cd47b15857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cd47b15857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f097fbd9f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f097fbd9f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6ccf5e84a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6ccf5e84a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d279b9a442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d279b9a442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68f0249e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68f0249e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f097fbd9f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f097fbd9f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69baf5d86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69baf5d86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f097fbd9f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f097fbd9f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831375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7166761" y="32243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67773" y="1858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50460" y="45285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20489" y="-6871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362285" y="28548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77525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 flipH="1">
            <a:off x="794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>
            <a:off x="2026575" y="3231975"/>
            <a:ext cx="50817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hasCustomPrompt="1" type="title"/>
          </p:nvPr>
        </p:nvSpPr>
        <p:spPr>
          <a:xfrm>
            <a:off x="1142700" y="1173300"/>
            <a:ext cx="6858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11"/>
          <p:cNvSpPr/>
          <p:nvPr/>
        </p:nvSpPr>
        <p:spPr>
          <a:xfrm rot="10800000">
            <a:off x="3787264" y="-10563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 flipH="1" rot="5400000">
            <a:off x="-3290186" y="-562549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 rot="10800000">
            <a:off x="472704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 rot="10800000">
            <a:off x="-823764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 rot="10800000">
            <a:off x="46259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 rot="10800000">
            <a:off x="3459729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 rot="10800000">
            <a:off x="8607386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 flipH="1">
            <a:off x="8776662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 flipH="1">
            <a:off x="7149694" y="4426795"/>
            <a:ext cx="1265051" cy="1265051"/>
            <a:chOff x="3912750" y="637550"/>
            <a:chExt cx="947533" cy="947533"/>
          </a:xfrm>
        </p:grpSpPr>
        <p:sp>
          <p:nvSpPr>
            <p:cNvPr id="141" name="Google Shape;141;p1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5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flipH="1">
            <a:off x="975451" y="-231496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 txBox="1"/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" type="subTitle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2" type="title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3" type="subTitle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4" type="title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5" type="title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6" type="subTitle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7" type="title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hasCustomPrompt="1" idx="8" type="title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9" type="title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hasCustomPrompt="1" idx="13" type="title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14" type="subTitle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3"/>
          <p:cNvSpPr/>
          <p:nvPr/>
        </p:nvSpPr>
        <p:spPr>
          <a:xfrm flipH="1">
            <a:off x="-354865" y="376893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038179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1439917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 flipH="1">
            <a:off x="4166028" y="-814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4296960" y="45971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 flipH="1">
            <a:off x="815942" y="46917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-300650" y="105975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7878949" y="4237907"/>
            <a:ext cx="1265051" cy="1265051"/>
            <a:chOff x="3912750" y="637550"/>
            <a:chExt cx="947533" cy="947533"/>
          </a:xfrm>
        </p:grpSpPr>
        <p:sp>
          <p:nvSpPr>
            <p:cNvPr id="168" name="Google Shape;168;p1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 rot="-7572997">
            <a:off x="-207075" y="161699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4488413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 rot="-7572997">
            <a:off x="1036036" y="941999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flipH="1" rot="10800000">
            <a:off x="2447728" y="5382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14"/>
          <p:cNvGrpSpPr/>
          <p:nvPr/>
        </p:nvGrpSpPr>
        <p:grpSpPr>
          <a:xfrm flipH="1" rot="10800000">
            <a:off x="8132126" y="-5"/>
            <a:ext cx="1265051" cy="1265051"/>
            <a:chOff x="3912750" y="637550"/>
            <a:chExt cx="947533" cy="947533"/>
          </a:xfrm>
        </p:grpSpPr>
        <p:sp>
          <p:nvSpPr>
            <p:cNvPr id="177" name="Google Shape;177;p1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4"/>
          <p:cNvSpPr txBox="1"/>
          <p:nvPr>
            <p:ph type="title"/>
          </p:nvPr>
        </p:nvSpPr>
        <p:spPr>
          <a:xfrm>
            <a:off x="4788150" y="2932725"/>
            <a:ext cx="35670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14"/>
          <p:cNvSpPr txBox="1"/>
          <p:nvPr>
            <p:ph idx="1" type="body"/>
          </p:nvPr>
        </p:nvSpPr>
        <p:spPr>
          <a:xfrm>
            <a:off x="4761600" y="1621275"/>
            <a:ext cx="36201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1" name="Google Shape;181;p14"/>
          <p:cNvSpPr/>
          <p:nvPr/>
        </p:nvSpPr>
        <p:spPr>
          <a:xfrm flipH="1">
            <a:off x="-346512" y="-725638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34061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15"/>
          <p:cNvSpPr txBox="1"/>
          <p:nvPr>
            <p:ph idx="2" type="subTitle"/>
          </p:nvPr>
        </p:nvSpPr>
        <p:spPr>
          <a:xfrm>
            <a:off x="10489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3" type="subTitle"/>
          </p:nvPr>
        </p:nvSpPr>
        <p:spPr>
          <a:xfrm>
            <a:off x="5763401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subTitle"/>
          </p:nvPr>
        </p:nvSpPr>
        <p:spPr>
          <a:xfrm>
            <a:off x="1049000" y="3349701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15"/>
          <p:cNvSpPr txBox="1"/>
          <p:nvPr>
            <p:ph idx="5" type="subTitle"/>
          </p:nvPr>
        </p:nvSpPr>
        <p:spPr>
          <a:xfrm>
            <a:off x="3406200" y="3351499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15"/>
          <p:cNvSpPr txBox="1"/>
          <p:nvPr>
            <p:ph idx="6" type="subTitle"/>
          </p:nvPr>
        </p:nvSpPr>
        <p:spPr>
          <a:xfrm>
            <a:off x="5763400" y="3350875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5"/>
          <p:cNvSpPr/>
          <p:nvPr/>
        </p:nvSpPr>
        <p:spPr>
          <a:xfrm flipH="1" rot="5400000">
            <a:off x="-711137" y="-2501813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 flipH="1" rot="-4592020">
            <a:off x="7848941" y="81971"/>
            <a:ext cx="6411577" cy="6132638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 rot="1586888">
            <a:off x="7312589" y="4479536"/>
            <a:ext cx="1423615" cy="142357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320678" y="42980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7720415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1061012" y="-9065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2451854" y="46917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 rot="1586888">
            <a:off x="6990750" y="5051613"/>
            <a:ext cx="451692" cy="451731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 flipH="1">
            <a:off x="8636922" y="162712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15"/>
          <p:cNvGrpSpPr/>
          <p:nvPr/>
        </p:nvGrpSpPr>
        <p:grpSpPr>
          <a:xfrm flipH="1">
            <a:off x="-700240" y="1939232"/>
            <a:ext cx="1265051" cy="1265051"/>
            <a:chOff x="3912750" y="637550"/>
            <a:chExt cx="947533" cy="947533"/>
          </a:xfrm>
        </p:grpSpPr>
        <p:sp>
          <p:nvSpPr>
            <p:cNvPr id="200" name="Google Shape;200;p1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6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 rot="-1910737">
            <a:off x="381301" y="2193721"/>
            <a:ext cx="8381397" cy="5505783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 flipH="1" rot="10800000">
            <a:off x="-3279640" y="-10604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 txBox="1"/>
          <p:nvPr>
            <p:ph type="title"/>
          </p:nvPr>
        </p:nvSpPr>
        <p:spPr>
          <a:xfrm>
            <a:off x="922254" y="26250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16"/>
          <p:cNvSpPr txBox="1"/>
          <p:nvPr>
            <p:ph idx="1" type="subTitle"/>
          </p:nvPr>
        </p:nvSpPr>
        <p:spPr>
          <a:xfrm>
            <a:off x="922254" y="3230011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16"/>
          <p:cNvSpPr txBox="1"/>
          <p:nvPr>
            <p:ph idx="2" type="title"/>
          </p:nvPr>
        </p:nvSpPr>
        <p:spPr>
          <a:xfrm>
            <a:off x="3535624" y="2625075"/>
            <a:ext cx="18948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16"/>
          <p:cNvSpPr txBox="1"/>
          <p:nvPr>
            <p:ph idx="3" type="subTitle"/>
          </p:nvPr>
        </p:nvSpPr>
        <p:spPr>
          <a:xfrm>
            <a:off x="3535624" y="3230013"/>
            <a:ext cx="18948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4" type="title"/>
          </p:nvPr>
        </p:nvSpPr>
        <p:spPr>
          <a:xfrm>
            <a:off x="6151396" y="26231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16"/>
          <p:cNvSpPr txBox="1"/>
          <p:nvPr>
            <p:ph idx="5" type="subTitle"/>
          </p:nvPr>
        </p:nvSpPr>
        <p:spPr>
          <a:xfrm>
            <a:off x="6151396" y="3228113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16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16"/>
          <p:cNvSpPr/>
          <p:nvPr/>
        </p:nvSpPr>
        <p:spPr>
          <a:xfrm flipH="1">
            <a:off x="-222265" y="43737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 flipH="1">
            <a:off x="8430736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 flipH="1">
            <a:off x="-466875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flipH="1">
            <a:off x="7651236" y="4815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 flipH="1">
            <a:off x="-952832" y="6564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 flipH="1">
            <a:off x="8900668" y="252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6"/>
          <p:cNvGrpSpPr/>
          <p:nvPr/>
        </p:nvGrpSpPr>
        <p:grpSpPr>
          <a:xfrm flipH="1">
            <a:off x="4886351" y="4720557"/>
            <a:ext cx="1265051" cy="1265051"/>
            <a:chOff x="3912750" y="637550"/>
            <a:chExt cx="947533" cy="947533"/>
          </a:xfrm>
        </p:grpSpPr>
        <p:sp>
          <p:nvSpPr>
            <p:cNvPr id="221" name="Google Shape;221;p1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 rot="-613286">
            <a:off x="4362205" y="-109768"/>
            <a:ext cx="6411529" cy="6132281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 txBox="1"/>
          <p:nvPr>
            <p:ph type="title"/>
          </p:nvPr>
        </p:nvSpPr>
        <p:spPr>
          <a:xfrm>
            <a:off x="3403083" y="2033125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7" name="Google Shape;227;p17"/>
          <p:cNvSpPr txBox="1"/>
          <p:nvPr>
            <p:ph idx="1" type="subTitle"/>
          </p:nvPr>
        </p:nvSpPr>
        <p:spPr>
          <a:xfrm>
            <a:off x="5101675" y="203312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17"/>
          <p:cNvSpPr txBox="1"/>
          <p:nvPr>
            <p:ph idx="2" type="title"/>
          </p:nvPr>
        </p:nvSpPr>
        <p:spPr>
          <a:xfrm>
            <a:off x="3400925" y="2721475"/>
            <a:ext cx="17007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" name="Google Shape;229;p17"/>
          <p:cNvSpPr txBox="1"/>
          <p:nvPr>
            <p:ph idx="3" type="subTitle"/>
          </p:nvPr>
        </p:nvSpPr>
        <p:spPr>
          <a:xfrm>
            <a:off x="5101675" y="272147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4" type="title"/>
          </p:nvPr>
        </p:nvSpPr>
        <p:spPr>
          <a:xfrm>
            <a:off x="3401999" y="3415050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" name="Google Shape;231;p17"/>
          <p:cNvSpPr txBox="1"/>
          <p:nvPr>
            <p:ph idx="5" type="subTitle"/>
          </p:nvPr>
        </p:nvSpPr>
        <p:spPr>
          <a:xfrm>
            <a:off x="5101675" y="3404550"/>
            <a:ext cx="33870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17"/>
          <p:cNvSpPr/>
          <p:nvPr/>
        </p:nvSpPr>
        <p:spPr>
          <a:xfrm>
            <a:off x="13623" y="458765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2861435" y="49419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8265511" y="-4025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7"/>
          <p:cNvGrpSpPr/>
          <p:nvPr/>
        </p:nvGrpSpPr>
        <p:grpSpPr>
          <a:xfrm>
            <a:off x="-234300" y="637550"/>
            <a:ext cx="947533" cy="947533"/>
            <a:chOff x="3912750" y="637550"/>
            <a:chExt cx="947533" cy="947533"/>
          </a:xfrm>
        </p:grpSpPr>
        <p:sp>
          <p:nvSpPr>
            <p:cNvPr id="237" name="Google Shape;237;p1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7"/>
          <p:cNvSpPr/>
          <p:nvPr/>
        </p:nvSpPr>
        <p:spPr>
          <a:xfrm>
            <a:off x="6099475" y="479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 flipH="1" rot="8100000">
            <a:off x="-5159185" y="3273313"/>
            <a:ext cx="7437668" cy="3930898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1277285" y="22131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 txBox="1"/>
          <p:nvPr>
            <p:ph type="title"/>
          </p:nvPr>
        </p:nvSpPr>
        <p:spPr>
          <a:xfrm>
            <a:off x="821350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5" name="Google Shape;245;p18"/>
          <p:cNvSpPr txBox="1"/>
          <p:nvPr>
            <p:ph idx="2" type="title"/>
          </p:nvPr>
        </p:nvSpPr>
        <p:spPr>
          <a:xfrm>
            <a:off x="2739967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idx="3" type="title"/>
          </p:nvPr>
        </p:nvSpPr>
        <p:spPr>
          <a:xfrm>
            <a:off x="4658583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7" name="Google Shape;247;p18"/>
          <p:cNvSpPr txBox="1"/>
          <p:nvPr>
            <p:ph idx="4" type="title"/>
          </p:nvPr>
        </p:nvSpPr>
        <p:spPr>
          <a:xfrm>
            <a:off x="6577200" y="2706000"/>
            <a:ext cx="1745400" cy="46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8" name="Google Shape;248;p18"/>
          <p:cNvSpPr txBox="1"/>
          <p:nvPr>
            <p:ph idx="1" type="subTitle"/>
          </p:nvPr>
        </p:nvSpPr>
        <p:spPr>
          <a:xfrm>
            <a:off x="779800" y="331707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9" name="Google Shape;249;p18"/>
          <p:cNvSpPr txBox="1"/>
          <p:nvPr>
            <p:ph idx="5" type="subTitle"/>
          </p:nvPr>
        </p:nvSpPr>
        <p:spPr>
          <a:xfrm>
            <a:off x="2698417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0" name="Google Shape;250;p18"/>
          <p:cNvSpPr txBox="1"/>
          <p:nvPr>
            <p:ph idx="6" type="subTitle"/>
          </p:nvPr>
        </p:nvSpPr>
        <p:spPr>
          <a:xfrm>
            <a:off x="4617033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18"/>
          <p:cNvSpPr txBox="1"/>
          <p:nvPr>
            <p:ph idx="7" type="subTitle"/>
          </p:nvPr>
        </p:nvSpPr>
        <p:spPr>
          <a:xfrm>
            <a:off x="6535650" y="331708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" name="Google Shape;252;p18"/>
          <p:cNvSpPr txBox="1"/>
          <p:nvPr>
            <p:ph idx="8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8"/>
          <p:cNvSpPr/>
          <p:nvPr/>
        </p:nvSpPr>
        <p:spPr>
          <a:xfrm flipH="1" rot="10800000">
            <a:off x="172253" y="423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 flipH="1" rot="10800000">
            <a:off x="7870940" y="4652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 flipH="1" rot="10800000">
            <a:off x="1463812" y="46529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 flipH="1" rot="10800000">
            <a:off x="2739179" y="-10905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8579147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8"/>
          <p:cNvGrpSpPr/>
          <p:nvPr/>
        </p:nvGrpSpPr>
        <p:grpSpPr>
          <a:xfrm rot="10800000">
            <a:off x="-700240" y="2410654"/>
            <a:ext cx="1265051" cy="1265051"/>
            <a:chOff x="3912750" y="637550"/>
            <a:chExt cx="947533" cy="947533"/>
          </a:xfrm>
        </p:grpSpPr>
        <p:sp>
          <p:nvSpPr>
            <p:cNvPr id="259" name="Google Shape;259;p1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 flipH="1" rot="-10647322">
            <a:off x="-312023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 txBox="1"/>
          <p:nvPr>
            <p:ph type="title"/>
          </p:nvPr>
        </p:nvSpPr>
        <p:spPr>
          <a:xfrm>
            <a:off x="1248453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5" name="Google Shape;265;p19"/>
          <p:cNvSpPr txBox="1"/>
          <p:nvPr>
            <p:ph idx="2" type="title"/>
          </p:nvPr>
        </p:nvSpPr>
        <p:spPr>
          <a:xfrm>
            <a:off x="4009553" y="16126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" name="Google Shape;266;p19"/>
          <p:cNvSpPr txBox="1"/>
          <p:nvPr>
            <p:ph idx="3" type="title"/>
          </p:nvPr>
        </p:nvSpPr>
        <p:spPr>
          <a:xfrm>
            <a:off x="6868285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7" name="Google Shape;267;p19"/>
          <p:cNvSpPr txBox="1"/>
          <p:nvPr>
            <p:ph idx="4" type="title"/>
          </p:nvPr>
        </p:nvSpPr>
        <p:spPr>
          <a:xfrm>
            <a:off x="1205403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19"/>
          <p:cNvSpPr txBox="1"/>
          <p:nvPr>
            <p:ph idx="5" type="title"/>
          </p:nvPr>
        </p:nvSpPr>
        <p:spPr>
          <a:xfrm>
            <a:off x="4009553" y="3331812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19"/>
          <p:cNvSpPr txBox="1"/>
          <p:nvPr>
            <p:ph idx="6" type="title"/>
          </p:nvPr>
        </p:nvSpPr>
        <p:spPr>
          <a:xfrm>
            <a:off x="6868285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19"/>
          <p:cNvSpPr txBox="1"/>
          <p:nvPr>
            <p:ph idx="1" type="subTitle"/>
          </p:nvPr>
        </p:nvSpPr>
        <p:spPr>
          <a:xfrm>
            <a:off x="1248450" y="1965088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9"/>
          <p:cNvSpPr txBox="1"/>
          <p:nvPr>
            <p:ph idx="7" type="subTitle"/>
          </p:nvPr>
        </p:nvSpPr>
        <p:spPr>
          <a:xfrm>
            <a:off x="4009553" y="19654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9"/>
          <p:cNvSpPr txBox="1"/>
          <p:nvPr>
            <p:ph idx="8" type="subTitle"/>
          </p:nvPr>
        </p:nvSpPr>
        <p:spPr>
          <a:xfrm>
            <a:off x="6868285" y="19652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9"/>
          <p:cNvSpPr txBox="1"/>
          <p:nvPr>
            <p:ph idx="9" type="subTitle"/>
          </p:nvPr>
        </p:nvSpPr>
        <p:spPr>
          <a:xfrm>
            <a:off x="1205400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9"/>
          <p:cNvSpPr txBox="1"/>
          <p:nvPr>
            <p:ph idx="13" type="subTitle"/>
          </p:nvPr>
        </p:nvSpPr>
        <p:spPr>
          <a:xfrm>
            <a:off x="4009553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9"/>
          <p:cNvSpPr txBox="1"/>
          <p:nvPr>
            <p:ph idx="14" type="subTitle"/>
          </p:nvPr>
        </p:nvSpPr>
        <p:spPr>
          <a:xfrm>
            <a:off x="6868285" y="3688212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9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19"/>
          <p:cNvSpPr/>
          <p:nvPr/>
        </p:nvSpPr>
        <p:spPr>
          <a:xfrm rot="10800000">
            <a:off x="8573214" y="475029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 rot="10800000">
            <a:off x="-62397" y="4508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 rot="10800000">
            <a:off x="4693838" y="4750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 rot="10800000">
            <a:off x="2111321" y="-11728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 flipH="1" rot="10800000">
            <a:off x="-535640" y="33297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19"/>
          <p:cNvGrpSpPr/>
          <p:nvPr/>
        </p:nvGrpSpPr>
        <p:grpSpPr>
          <a:xfrm flipH="1" rot="10800000">
            <a:off x="8136984" y="-220359"/>
            <a:ext cx="1265051" cy="1265051"/>
            <a:chOff x="3912750" y="637550"/>
            <a:chExt cx="947533" cy="947533"/>
          </a:xfrm>
        </p:grpSpPr>
        <p:sp>
          <p:nvSpPr>
            <p:cNvPr id="283" name="Google Shape;283;p1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 txBox="1"/>
          <p:nvPr>
            <p:ph type="title"/>
          </p:nvPr>
        </p:nvSpPr>
        <p:spPr>
          <a:xfrm>
            <a:off x="660413" y="3042796"/>
            <a:ext cx="3786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2" type="title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1" type="subTitle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90" name="Google Shape;290;p20"/>
          <p:cNvSpPr/>
          <p:nvPr/>
        </p:nvSpPr>
        <p:spPr>
          <a:xfrm flipH="1" rot="9593614">
            <a:off x="-3063799" y="-913641"/>
            <a:ext cx="7570919" cy="4973376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 flipH="1" rot="10800000">
            <a:off x="-351834" y="-6330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 flipH="1" rot="7572997">
            <a:off x="4888768" y="4809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0"/>
          <p:cNvSpPr/>
          <p:nvPr/>
        </p:nvSpPr>
        <p:spPr>
          <a:xfrm rot="10800000">
            <a:off x="3385172" y="-45788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0"/>
          <p:cNvGrpSpPr/>
          <p:nvPr/>
        </p:nvGrpSpPr>
        <p:grpSpPr>
          <a:xfrm rot="10800000">
            <a:off x="-272565" y="4402845"/>
            <a:ext cx="1265051" cy="1265051"/>
            <a:chOff x="3912750" y="637550"/>
            <a:chExt cx="947533" cy="947533"/>
          </a:xfrm>
        </p:grpSpPr>
        <p:sp>
          <p:nvSpPr>
            <p:cNvPr id="295" name="Google Shape;295;p2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0"/>
          <p:cNvSpPr/>
          <p:nvPr/>
        </p:nvSpPr>
        <p:spPr>
          <a:xfrm flipH="1" rot="-5400000">
            <a:off x="5224456" y="1108039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/>
          <p:nvPr/>
        </p:nvSpPr>
        <p:spPr>
          <a:xfrm flipH="1" rot="10800000">
            <a:off x="7118425" y="-548835"/>
            <a:ext cx="1255220" cy="125518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"/>
          <p:cNvSpPr/>
          <p:nvPr/>
        </p:nvSpPr>
        <p:spPr>
          <a:xfrm flipH="1" rot="7572997">
            <a:off x="7995443" y="365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337540" y="15243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6852570" y="42448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0" y="807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648473" y="-1227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540620" y="-7192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131739" y="38234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9725" y="18736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7544274" y="1469732"/>
            <a:ext cx="1265051" cy="1265051"/>
            <a:chOff x="3912750" y="637550"/>
            <a:chExt cx="947533" cy="947533"/>
          </a:xfrm>
        </p:grpSpPr>
        <p:sp>
          <p:nvSpPr>
            <p:cNvPr id="36" name="Google Shape;36;p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 flipH="1" rot="152678">
            <a:off x="423099" y="-382664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 txBox="1"/>
          <p:nvPr>
            <p:ph type="title"/>
          </p:nvPr>
        </p:nvSpPr>
        <p:spPr>
          <a:xfrm>
            <a:off x="3622990" y="1807388"/>
            <a:ext cx="4981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21"/>
          <p:cNvSpPr txBox="1"/>
          <p:nvPr>
            <p:ph hasCustomPrompt="1"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3622990" y="2712713"/>
            <a:ext cx="49812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06" name="Google Shape;306;p21"/>
          <p:cNvSpPr/>
          <p:nvPr/>
        </p:nvSpPr>
        <p:spPr>
          <a:xfrm>
            <a:off x="205428" y="2650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8033415" y="2791322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4783537" y="-5843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4493304" y="454881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 flipH="1">
            <a:off x="7662222" y="4772218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1"/>
          <p:cNvGrpSpPr/>
          <p:nvPr/>
        </p:nvGrpSpPr>
        <p:grpSpPr>
          <a:xfrm flipH="1">
            <a:off x="1123410" y="-420787"/>
            <a:ext cx="1265051" cy="1265051"/>
            <a:chOff x="3912750" y="637550"/>
            <a:chExt cx="947533" cy="947533"/>
          </a:xfrm>
        </p:grpSpPr>
        <p:sp>
          <p:nvSpPr>
            <p:cNvPr id="312" name="Google Shape;312;p2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 flipH="1" rot="152678">
            <a:off x="-43151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 flipH="1" rot="10800000">
            <a:off x="-87747" y="39788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 flipH="1" rot="10800000">
            <a:off x="4774540" y="49173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 flipH="1" rot="10800000">
            <a:off x="8316312" y="45703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 flipH="1" rot="10800000">
            <a:off x="1837279" y="-1240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 rot="10800000">
            <a:off x="8477122" y="112712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2"/>
          <p:cNvGrpSpPr/>
          <p:nvPr/>
        </p:nvGrpSpPr>
        <p:grpSpPr>
          <a:xfrm rot="10800000">
            <a:off x="-535615" y="1254491"/>
            <a:ext cx="1265051" cy="1265051"/>
            <a:chOff x="3912750" y="637550"/>
            <a:chExt cx="947533" cy="947533"/>
          </a:xfrm>
        </p:grpSpPr>
        <p:sp>
          <p:nvSpPr>
            <p:cNvPr id="324" name="Google Shape;324;p2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3"/>
          <p:cNvSpPr/>
          <p:nvPr/>
        </p:nvSpPr>
        <p:spPr>
          <a:xfrm flipH="1">
            <a:off x="3438223" y="11039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 flipH="1" rot="10800000">
            <a:off x="-3537086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8430736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414424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-912500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8632874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3"/>
          <p:cNvGrpSpPr/>
          <p:nvPr/>
        </p:nvGrpSpPr>
        <p:grpSpPr>
          <a:xfrm>
            <a:off x="-533111" y="2954875"/>
            <a:ext cx="947533" cy="947533"/>
            <a:chOff x="3912750" y="637550"/>
            <a:chExt cx="947533" cy="947533"/>
          </a:xfrm>
        </p:grpSpPr>
        <p:sp>
          <p:nvSpPr>
            <p:cNvPr id="335" name="Google Shape;335;p2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3"/>
          <p:cNvSpPr/>
          <p:nvPr/>
        </p:nvSpPr>
        <p:spPr>
          <a:xfrm>
            <a:off x="3070214" y="46729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 flipH="1" rot="10800000">
            <a:off x="145664" y="-97602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8513036" y="50050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-246876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8879750" y="18599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45674" y="2642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8605714" y="-289525"/>
            <a:ext cx="947533" cy="947533"/>
            <a:chOff x="3912750" y="637550"/>
            <a:chExt cx="947533" cy="947533"/>
          </a:xfrm>
        </p:grpSpPr>
        <p:sp>
          <p:nvSpPr>
            <p:cNvPr id="347" name="Google Shape;347;p2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/>
          <p:nvPr/>
        </p:nvSpPr>
        <p:spPr>
          <a:xfrm>
            <a:off x="2267814" y="48837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 flipH="1" rot="4624433">
            <a:off x="-2425894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 flipH="1" rot="10800000">
            <a:off x="-431084" y="432361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 flipH="1" rot="7572997">
            <a:off x="-262007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>
            <a:off x="7118422" y="45004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 rot="10800000">
            <a:off x="-351815" y="366445"/>
            <a:ext cx="1265051" cy="1265051"/>
            <a:chOff x="3912750" y="637550"/>
            <a:chExt cx="947533" cy="947533"/>
          </a:xfrm>
        </p:grpSpPr>
        <p:sp>
          <p:nvSpPr>
            <p:cNvPr id="358" name="Google Shape;358;p2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/>
          <p:nvPr/>
        </p:nvSpPr>
        <p:spPr>
          <a:xfrm flipH="1" rot="-8883125">
            <a:off x="5203903" y="26969"/>
            <a:ext cx="7437657" cy="50895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/>
          <p:nvPr/>
        </p:nvSpPr>
        <p:spPr>
          <a:xfrm flipH="1" rot="-9548220">
            <a:off x="7869421" y="136582"/>
            <a:ext cx="1255268" cy="1255234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 flipH="1" rot="8824802">
            <a:off x="8532716" y="1186600"/>
            <a:ext cx="451688" cy="45172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rot="-8493879">
            <a:off x="3645057" y="-1125988"/>
            <a:ext cx="7437821" cy="393097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 flipH="1">
            <a:off x="-3394072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flipH="1">
            <a:off x="3467514" y="46908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 flipH="1">
            <a:off x="-710354" y="921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 flipH="1">
            <a:off x="-3537086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6"/>
          <p:cNvGrpSpPr/>
          <p:nvPr/>
        </p:nvGrpSpPr>
        <p:grpSpPr>
          <a:xfrm flipH="1">
            <a:off x="239045" y="3921850"/>
            <a:ext cx="947533" cy="947533"/>
            <a:chOff x="3912750" y="637550"/>
            <a:chExt cx="947533" cy="947533"/>
          </a:xfrm>
        </p:grpSpPr>
        <p:sp>
          <p:nvSpPr>
            <p:cNvPr id="372" name="Google Shape;372;p2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6"/>
          <p:cNvSpPr/>
          <p:nvPr/>
        </p:nvSpPr>
        <p:spPr>
          <a:xfrm flipH="1">
            <a:off x="8740721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26"/>
          <p:cNvSpPr/>
          <p:nvPr/>
        </p:nvSpPr>
        <p:spPr>
          <a:xfrm flipH="1">
            <a:off x="7680205" y="4518343"/>
            <a:ext cx="1060519" cy="1060490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/>
          <p:nvPr/>
        </p:nvSpPr>
        <p:spPr>
          <a:xfrm flipH="1" rot="-2700000">
            <a:off x="3719835" y="491275"/>
            <a:ext cx="7570871" cy="4973344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 flipH="1" rot="6120395">
            <a:off x="-3108134" y="-506771"/>
            <a:ext cx="7437662" cy="393089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8430736" y="41595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-105326" y="44492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1129575" y="44492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8038174" y="-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7"/>
          <p:cNvGrpSpPr/>
          <p:nvPr/>
        </p:nvGrpSpPr>
        <p:grpSpPr>
          <a:xfrm>
            <a:off x="8632864" y="1246850"/>
            <a:ext cx="947533" cy="947533"/>
            <a:chOff x="3912750" y="637550"/>
            <a:chExt cx="947533" cy="947533"/>
          </a:xfrm>
        </p:grpSpPr>
        <p:sp>
          <p:nvSpPr>
            <p:cNvPr id="386" name="Google Shape;386;p2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7"/>
          <p:cNvSpPr/>
          <p:nvPr/>
        </p:nvSpPr>
        <p:spPr>
          <a:xfrm>
            <a:off x="-405911" y="759175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9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/>
          <p:nvPr/>
        </p:nvSpPr>
        <p:spPr>
          <a:xfrm rot="10612777">
            <a:off x="-963410" y="-684046"/>
            <a:ext cx="7437600" cy="508955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8"/>
          <p:cNvSpPr/>
          <p:nvPr/>
        </p:nvSpPr>
        <p:spPr>
          <a:xfrm rot="-4624433">
            <a:off x="4395026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"/>
          <p:cNvSpPr/>
          <p:nvPr/>
        </p:nvSpPr>
        <p:spPr>
          <a:xfrm rot="10800000">
            <a:off x="-437727" y="48454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"/>
          <p:cNvSpPr/>
          <p:nvPr/>
        </p:nvSpPr>
        <p:spPr>
          <a:xfrm rot="-7572997">
            <a:off x="11324283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8"/>
          <p:cNvSpPr/>
          <p:nvPr/>
        </p:nvSpPr>
        <p:spPr>
          <a:xfrm flipH="1" rot="10800000">
            <a:off x="0" y="-30013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 flipH="1" rot="10800000">
            <a:off x="10600724" y="366445"/>
            <a:ext cx="1265051" cy="1265051"/>
            <a:chOff x="3912750" y="637550"/>
            <a:chExt cx="947533" cy="947533"/>
          </a:xfrm>
        </p:grpSpPr>
        <p:sp>
          <p:nvSpPr>
            <p:cNvPr id="397" name="Google Shape;397;p2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/>
          <p:nvPr/>
        </p:nvSpPr>
        <p:spPr>
          <a:xfrm rot="-7596057">
            <a:off x="7897867" y="-49664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 rot="-4369158">
            <a:off x="7604746" y="276207"/>
            <a:ext cx="451686" cy="451725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 flipH="1" rot="10800000">
            <a:off x="-1573640" y="-1828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 txBox="1"/>
          <p:nvPr>
            <p:ph idx="1" type="subTitle"/>
          </p:nvPr>
        </p:nvSpPr>
        <p:spPr>
          <a:xfrm>
            <a:off x="891389" y="1585405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9"/>
          <p:cNvSpPr txBox="1"/>
          <p:nvPr>
            <p:ph idx="2" type="subTitle"/>
          </p:nvPr>
        </p:nvSpPr>
        <p:spPr>
          <a:xfrm>
            <a:off x="891389" y="2805988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9"/>
          <p:cNvSpPr txBox="1"/>
          <p:nvPr>
            <p:ph idx="3" type="subTitle"/>
          </p:nvPr>
        </p:nvSpPr>
        <p:spPr>
          <a:xfrm>
            <a:off x="891389" y="4049720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9"/>
          <p:cNvSpPr txBox="1"/>
          <p:nvPr>
            <p:ph hasCustomPrompt="1" type="title"/>
          </p:nvPr>
        </p:nvSpPr>
        <p:spPr>
          <a:xfrm>
            <a:off x="891389" y="76227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09" name="Google Shape;409;p29"/>
          <p:cNvSpPr txBox="1"/>
          <p:nvPr>
            <p:ph hasCustomPrompt="1" idx="4" type="title"/>
          </p:nvPr>
        </p:nvSpPr>
        <p:spPr>
          <a:xfrm>
            <a:off x="891389" y="197803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0" name="Google Shape;410;p29"/>
          <p:cNvSpPr txBox="1"/>
          <p:nvPr>
            <p:ph hasCustomPrompt="1" idx="5" type="title"/>
          </p:nvPr>
        </p:nvSpPr>
        <p:spPr>
          <a:xfrm>
            <a:off x="891389" y="319379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1" name="Google Shape;411;p29"/>
          <p:cNvSpPr/>
          <p:nvPr/>
        </p:nvSpPr>
        <p:spPr>
          <a:xfrm rot="10800000">
            <a:off x="4" y="-6071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 rot="10800000">
            <a:off x="-1070664" y="27847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 rot="10800000">
            <a:off x="1401218" y="483347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 rot="10800000">
            <a:off x="5864061" y="4541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 flipH="1">
            <a:off x="8204762" y="471215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9"/>
          <p:cNvGrpSpPr/>
          <p:nvPr/>
        </p:nvGrpSpPr>
        <p:grpSpPr>
          <a:xfrm flipH="1">
            <a:off x="8204744" y="-428680"/>
            <a:ext cx="1265051" cy="1265051"/>
            <a:chOff x="3912750" y="637550"/>
            <a:chExt cx="947533" cy="947533"/>
          </a:xfrm>
        </p:grpSpPr>
        <p:sp>
          <p:nvSpPr>
            <p:cNvPr id="417" name="Google Shape;417;p2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 flipH="1" rot="-10580869">
            <a:off x="534931" y="-786165"/>
            <a:ext cx="8757776" cy="59928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 txBox="1"/>
          <p:nvPr>
            <p:ph idx="1" type="subTitle"/>
          </p:nvPr>
        </p:nvSpPr>
        <p:spPr>
          <a:xfrm>
            <a:off x="1265787" y="1718223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0"/>
          <p:cNvSpPr txBox="1"/>
          <p:nvPr>
            <p:ph idx="2" type="subTitle"/>
          </p:nvPr>
        </p:nvSpPr>
        <p:spPr>
          <a:xfrm>
            <a:off x="4776824" y="2739375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0"/>
          <p:cNvSpPr txBox="1"/>
          <p:nvPr>
            <p:ph idx="3" type="subTitle"/>
          </p:nvPr>
        </p:nvSpPr>
        <p:spPr>
          <a:xfrm>
            <a:off x="1419794" y="3739311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0"/>
          <p:cNvSpPr txBox="1"/>
          <p:nvPr>
            <p:ph hasCustomPrompt="1" type="title"/>
          </p:nvPr>
        </p:nvSpPr>
        <p:spPr>
          <a:xfrm>
            <a:off x="1527850" y="1016399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6" name="Google Shape;426;p30"/>
          <p:cNvSpPr txBox="1"/>
          <p:nvPr>
            <p:ph hasCustomPrompt="1" idx="4" type="title"/>
          </p:nvPr>
        </p:nvSpPr>
        <p:spPr>
          <a:xfrm>
            <a:off x="5038874" y="2044670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7" name="Google Shape;427;p30"/>
          <p:cNvSpPr txBox="1"/>
          <p:nvPr>
            <p:ph hasCustomPrompt="1" idx="5" type="title"/>
          </p:nvPr>
        </p:nvSpPr>
        <p:spPr>
          <a:xfrm>
            <a:off x="1681850" y="3042276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8" name="Google Shape;428;p30"/>
          <p:cNvSpPr/>
          <p:nvPr/>
        </p:nvSpPr>
        <p:spPr>
          <a:xfrm rot="10800000">
            <a:off x="7052829" y="-5154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 rot="10800000">
            <a:off x="-480414" y="2314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 rot="10800000">
            <a:off x="3520343" y="502784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 rot="10800000">
            <a:off x="6773786" y="434757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 flipH="1">
            <a:off x="-340238" y="47121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0"/>
          <p:cNvGrpSpPr/>
          <p:nvPr/>
        </p:nvGrpSpPr>
        <p:grpSpPr>
          <a:xfrm flipH="1">
            <a:off x="8595644" y="2204795"/>
            <a:ext cx="1265051" cy="1265051"/>
            <a:chOff x="3912750" y="637550"/>
            <a:chExt cx="947533" cy="947533"/>
          </a:xfrm>
        </p:grpSpPr>
        <p:sp>
          <p:nvSpPr>
            <p:cNvPr id="434" name="Google Shape;434;p3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-306961" y="569001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/>
          <p:nvPr/>
        </p:nvSpPr>
        <p:spPr>
          <a:xfrm flipH="1">
            <a:off x="-1039340" y="24347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8628904" y="249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02854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7428185" y="-10048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1222079" y="50090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96450" y="-12536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88299" y="4703032"/>
            <a:ext cx="1265051" cy="1265051"/>
            <a:chOff x="3912750" y="637550"/>
            <a:chExt cx="947533" cy="947533"/>
          </a:xfrm>
        </p:grpSpPr>
        <p:sp>
          <p:nvSpPr>
            <p:cNvPr id="50" name="Google Shape;50;p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424202" y="578141"/>
            <a:ext cx="9143923" cy="483267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31"/>
          <p:cNvSpPr/>
          <p:nvPr/>
        </p:nvSpPr>
        <p:spPr>
          <a:xfrm flipH="1" rot="10800000">
            <a:off x="424203" y="4681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 flipH="1" rot="10800000">
            <a:off x="6492490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 flipH="1" rot="10800000">
            <a:off x="4282437" y="44266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"/>
          <p:cNvSpPr/>
          <p:nvPr/>
        </p:nvSpPr>
        <p:spPr>
          <a:xfrm flipH="1" rot="10800000">
            <a:off x="3479854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 rot="10800000">
            <a:off x="7959072" y="-6600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1"/>
          <p:cNvGrpSpPr/>
          <p:nvPr/>
        </p:nvGrpSpPr>
        <p:grpSpPr>
          <a:xfrm rot="10800000">
            <a:off x="-840840" y="229829"/>
            <a:ext cx="1265051" cy="1265051"/>
            <a:chOff x="3912750" y="637550"/>
            <a:chExt cx="947533" cy="947533"/>
          </a:xfrm>
        </p:grpSpPr>
        <p:sp>
          <p:nvSpPr>
            <p:cNvPr id="446" name="Google Shape;446;p3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1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 flipH="1" rot="10273444">
            <a:off x="-1291082" y="-1327613"/>
            <a:ext cx="9488663" cy="6233152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 txBox="1"/>
          <p:nvPr>
            <p:ph idx="1" type="subTitle"/>
          </p:nvPr>
        </p:nvSpPr>
        <p:spPr>
          <a:xfrm>
            <a:off x="975300" y="2291425"/>
            <a:ext cx="3474600" cy="13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3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32"/>
          <p:cNvSpPr/>
          <p:nvPr/>
        </p:nvSpPr>
        <p:spPr>
          <a:xfrm rot="10800000">
            <a:off x="7722614" y="4652973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 rot="10800000">
            <a:off x="523628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 rot="10800000">
            <a:off x="3177226" y="44472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2"/>
          <p:cNvSpPr/>
          <p:nvPr/>
        </p:nvSpPr>
        <p:spPr>
          <a:xfrm rot="10800000">
            <a:off x="3037696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/>
          <p:nvPr/>
        </p:nvSpPr>
        <p:spPr>
          <a:xfrm flipH="1" rot="10800000">
            <a:off x="152410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32"/>
          <p:cNvGrpSpPr/>
          <p:nvPr/>
        </p:nvGrpSpPr>
        <p:grpSpPr>
          <a:xfrm flipH="1" rot="10800000">
            <a:off x="7722634" y="206979"/>
            <a:ext cx="1265051" cy="1265051"/>
            <a:chOff x="3912750" y="637550"/>
            <a:chExt cx="947533" cy="947533"/>
          </a:xfrm>
        </p:grpSpPr>
        <p:sp>
          <p:nvSpPr>
            <p:cNvPr id="460" name="Google Shape;460;p3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 flipH="1">
            <a:off x="-392142" y="-755851"/>
            <a:ext cx="8066268" cy="7715650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3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3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7" name="Google Shape;467;p33"/>
          <p:cNvSpPr/>
          <p:nvPr/>
        </p:nvSpPr>
        <p:spPr>
          <a:xfrm flipH="1">
            <a:off x="8551414" y="6426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3"/>
          <p:cNvSpPr/>
          <p:nvPr/>
        </p:nvSpPr>
        <p:spPr>
          <a:xfrm flipH="1">
            <a:off x="140853" y="61363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3"/>
          <p:cNvSpPr/>
          <p:nvPr/>
        </p:nvSpPr>
        <p:spPr>
          <a:xfrm flipH="1">
            <a:off x="6921701" y="-6675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3"/>
          <p:cNvSpPr/>
          <p:nvPr/>
        </p:nvSpPr>
        <p:spPr>
          <a:xfrm flipH="1">
            <a:off x="369671" y="203740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2424585" y="446898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3"/>
          <p:cNvGrpSpPr/>
          <p:nvPr/>
        </p:nvGrpSpPr>
        <p:grpSpPr>
          <a:xfrm>
            <a:off x="7286384" y="4248613"/>
            <a:ext cx="1265051" cy="1265051"/>
            <a:chOff x="3912750" y="637550"/>
            <a:chExt cx="947533" cy="947533"/>
          </a:xfrm>
        </p:grpSpPr>
        <p:sp>
          <p:nvSpPr>
            <p:cNvPr id="473" name="Google Shape;473;p3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 rot="10800000">
            <a:off x="-1695388" y="-1501822"/>
            <a:ext cx="10924738" cy="765344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 txBox="1"/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9" name="Google Shape;479;p34"/>
          <p:cNvSpPr txBox="1"/>
          <p:nvPr>
            <p:ph idx="1" type="body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0" name="Google Shape;480;p34"/>
          <p:cNvSpPr/>
          <p:nvPr/>
        </p:nvSpPr>
        <p:spPr>
          <a:xfrm flipH="1" rot="9619136">
            <a:off x="4221920" y="24507"/>
            <a:ext cx="1423564" cy="1423525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4"/>
          <p:cNvSpPr/>
          <p:nvPr/>
        </p:nvSpPr>
        <p:spPr>
          <a:xfrm flipH="1" rot="10800000">
            <a:off x="-346021" y="47281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/>
          <p:nvPr/>
        </p:nvSpPr>
        <p:spPr>
          <a:xfrm flipH="1" rot="9619136">
            <a:off x="3915839" y="329659"/>
            <a:ext cx="451676" cy="451714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 rot="10800000">
            <a:off x="-524953" y="59751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34"/>
          <p:cNvGrpSpPr/>
          <p:nvPr/>
        </p:nvGrpSpPr>
        <p:grpSpPr>
          <a:xfrm rot="10800000">
            <a:off x="7663085" y="-250805"/>
            <a:ext cx="1265051" cy="1265051"/>
            <a:chOff x="3912750" y="637550"/>
            <a:chExt cx="947533" cy="947533"/>
          </a:xfrm>
        </p:grpSpPr>
        <p:sp>
          <p:nvSpPr>
            <p:cNvPr id="485" name="Google Shape;485;p3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5"/>
          <p:cNvSpPr/>
          <p:nvPr/>
        </p:nvSpPr>
        <p:spPr>
          <a:xfrm flipH="1">
            <a:off x="-220489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 flipH="1">
            <a:off x="-316855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 flipH="1">
            <a:off x="261552" y="3290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5"/>
          <p:cNvSpPr/>
          <p:nvPr/>
        </p:nvSpPr>
        <p:spPr>
          <a:xfrm flipH="1">
            <a:off x="8286839" y="47552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 flipH="1">
            <a:off x="8567920" y="-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35"/>
          <p:cNvGrpSpPr/>
          <p:nvPr/>
        </p:nvGrpSpPr>
        <p:grpSpPr>
          <a:xfrm flipH="1">
            <a:off x="6565920" y="-462900"/>
            <a:ext cx="947533" cy="947533"/>
            <a:chOff x="3912750" y="637550"/>
            <a:chExt cx="947533" cy="947533"/>
          </a:xfrm>
        </p:grpSpPr>
        <p:sp>
          <p:nvSpPr>
            <p:cNvPr id="495" name="Google Shape;495;p3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35"/>
          <p:cNvSpPr/>
          <p:nvPr/>
        </p:nvSpPr>
        <p:spPr>
          <a:xfrm flipH="1">
            <a:off x="32960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35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0" name="Google Shape;500;p35"/>
          <p:cNvSpPr txBox="1"/>
          <p:nvPr>
            <p:ph idx="2" type="subTitle"/>
          </p:nvPr>
        </p:nvSpPr>
        <p:spPr>
          <a:xfrm>
            <a:off x="46744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7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 flipH="1" rot="-5031216">
            <a:off x="1434942" y="-1473727"/>
            <a:ext cx="7384699" cy="9115003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 flipH="1" rot="7572997">
            <a:off x="7294923" y="-441551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 flipH="1" rot="10800000">
            <a:off x="3685829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 flipH="1" rot="7572997">
            <a:off x="7101718" y="40666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 rot="10800000">
            <a:off x="-120903" y="452189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6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509" name="Google Shape;509;p3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6"/>
          <p:cNvSpPr txBox="1"/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36"/>
          <p:cNvSpPr txBox="1"/>
          <p:nvPr>
            <p:ph idx="1" type="body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8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7"/>
          <p:cNvSpPr/>
          <p:nvPr/>
        </p:nvSpPr>
        <p:spPr>
          <a:xfrm flipH="1" rot="10800000">
            <a:off x="3483759" y="-4629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7"/>
          <p:cNvSpPr/>
          <p:nvPr/>
        </p:nvSpPr>
        <p:spPr>
          <a:xfrm flipH="1" rot="10800000">
            <a:off x="8567920" y="-28585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7"/>
          <p:cNvSpPr/>
          <p:nvPr/>
        </p:nvSpPr>
        <p:spPr>
          <a:xfrm flipH="1" rot="10800000">
            <a:off x="8961406" y="504366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"/>
          <p:cNvSpPr/>
          <p:nvPr/>
        </p:nvSpPr>
        <p:spPr>
          <a:xfrm flipH="1" rot="10800000">
            <a:off x="995244" y="37932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"/>
          <p:cNvSpPr/>
          <p:nvPr/>
        </p:nvSpPr>
        <p:spPr>
          <a:xfrm flipH="1" rot="10800000">
            <a:off x="-316855" y="4104757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37"/>
          <p:cNvGrpSpPr/>
          <p:nvPr/>
        </p:nvGrpSpPr>
        <p:grpSpPr>
          <a:xfrm flipH="1" rot="10800000">
            <a:off x="2161184" y="5043652"/>
            <a:ext cx="947533" cy="947533"/>
            <a:chOff x="3912750" y="637550"/>
            <a:chExt cx="947533" cy="947533"/>
          </a:xfrm>
        </p:grpSpPr>
        <p:sp>
          <p:nvSpPr>
            <p:cNvPr id="521" name="Google Shape;521;p3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37"/>
          <p:cNvSpPr/>
          <p:nvPr/>
        </p:nvSpPr>
        <p:spPr>
          <a:xfrm flipH="1" rot="10800000">
            <a:off x="5685434" y="7873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5" name="Google Shape;525;p37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37"/>
          <p:cNvSpPr txBox="1"/>
          <p:nvPr>
            <p:ph idx="2" type="subTitle"/>
          </p:nvPr>
        </p:nvSpPr>
        <p:spPr>
          <a:xfrm>
            <a:off x="4674425" y="1952000"/>
            <a:ext cx="3678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2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/>
          <p:nvPr/>
        </p:nvSpPr>
        <p:spPr>
          <a:xfrm rot="-5685180">
            <a:off x="4244480" y="-219388"/>
            <a:ext cx="7570857" cy="4973335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8"/>
          <p:cNvSpPr/>
          <p:nvPr/>
        </p:nvSpPr>
        <p:spPr>
          <a:xfrm flipH="1" rot="6011238">
            <a:off x="-1893621" y="-277463"/>
            <a:ext cx="7437813" cy="508947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8"/>
          <p:cNvSpPr txBox="1"/>
          <p:nvPr>
            <p:ph type="title"/>
          </p:nvPr>
        </p:nvSpPr>
        <p:spPr>
          <a:xfrm>
            <a:off x="735990" y="1504788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2" name="Google Shape;532;p38"/>
          <p:cNvSpPr txBox="1"/>
          <p:nvPr>
            <p:ph idx="1" type="body"/>
          </p:nvPr>
        </p:nvSpPr>
        <p:spPr>
          <a:xfrm>
            <a:off x="735990" y="2094298"/>
            <a:ext cx="3602700" cy="1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3" name="Google Shape;533;p38"/>
          <p:cNvSpPr/>
          <p:nvPr/>
        </p:nvSpPr>
        <p:spPr>
          <a:xfrm flipH="1" rot="10800000">
            <a:off x="4987641" y="44738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8"/>
          <p:cNvSpPr/>
          <p:nvPr/>
        </p:nvSpPr>
        <p:spPr>
          <a:xfrm flipH="1" rot="7572997">
            <a:off x="389793" y="42346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8"/>
          <p:cNvSpPr/>
          <p:nvPr/>
        </p:nvSpPr>
        <p:spPr>
          <a:xfrm rot="10800000">
            <a:off x="3302272" y="-3321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 rot="10800000">
            <a:off x="6132335" y="-772905"/>
            <a:ext cx="1265051" cy="1265051"/>
            <a:chOff x="3912750" y="637550"/>
            <a:chExt cx="947533" cy="947533"/>
          </a:xfrm>
        </p:grpSpPr>
        <p:sp>
          <p:nvSpPr>
            <p:cNvPr id="537" name="Google Shape;537;p3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8"/>
          <p:cNvSpPr/>
          <p:nvPr/>
        </p:nvSpPr>
        <p:spPr>
          <a:xfrm flipH="1" rot="1728187">
            <a:off x="7622106" y="3663546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8"/>
          <p:cNvSpPr/>
          <p:nvPr/>
        </p:nvSpPr>
        <p:spPr>
          <a:xfrm flipH="1" rot="-1498638">
            <a:off x="7854436" y="3387095"/>
            <a:ext cx="451683" cy="451722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9"/>
          <p:cNvSpPr txBox="1"/>
          <p:nvPr>
            <p:ph type="title"/>
          </p:nvPr>
        </p:nvSpPr>
        <p:spPr>
          <a:xfrm>
            <a:off x="2325300" y="713225"/>
            <a:ext cx="4493400" cy="6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" name="Google Shape;544;p39"/>
          <p:cNvSpPr txBox="1"/>
          <p:nvPr/>
        </p:nvSpPr>
        <p:spPr>
          <a:xfrm>
            <a:off x="2489550" y="3372600"/>
            <a:ext cx="4164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5" name="Google Shape;545;p39"/>
          <p:cNvSpPr txBox="1"/>
          <p:nvPr>
            <p:ph idx="1" type="subTitle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6" name="Google Shape;546;p39"/>
          <p:cNvSpPr/>
          <p:nvPr/>
        </p:nvSpPr>
        <p:spPr>
          <a:xfrm flipH="1" rot="3075939">
            <a:off x="-1203843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"/>
          <p:cNvSpPr/>
          <p:nvPr/>
        </p:nvSpPr>
        <p:spPr>
          <a:xfrm flipH="1" rot="10800000">
            <a:off x="3860216" y="48596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9"/>
          <p:cNvSpPr/>
          <p:nvPr/>
        </p:nvSpPr>
        <p:spPr>
          <a:xfrm flipH="1" rot="7572997">
            <a:off x="1219318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9"/>
          <p:cNvSpPr/>
          <p:nvPr/>
        </p:nvSpPr>
        <p:spPr>
          <a:xfrm rot="10800000">
            <a:off x="1295997" y="-50972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0800000">
            <a:off x="7397385" y="-271330"/>
            <a:ext cx="1265051" cy="1265051"/>
            <a:chOff x="3912750" y="637550"/>
            <a:chExt cx="947533" cy="947533"/>
          </a:xfrm>
        </p:grpSpPr>
        <p:sp>
          <p:nvSpPr>
            <p:cNvPr id="551" name="Google Shape;551;p3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 rot="-9103592">
            <a:off x="4195664" y="-12227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 flipH="1" rot="-1205794">
            <a:off x="7671921" y="302928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 flipH="1" rot="-4432563">
            <a:off x="7451238" y="311289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 rot="10800000">
            <a:off x="-282128" y="173871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0"/>
          <p:cNvSpPr/>
          <p:nvPr/>
        </p:nvSpPr>
        <p:spPr>
          <a:xfrm rot="-7575992">
            <a:off x="3311472" y="-1827843"/>
            <a:ext cx="9206100" cy="62996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 flipH="1">
            <a:off x="-2061964" y="1029175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 flipH="1">
            <a:off x="-5" y="17196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0"/>
          <p:cNvSpPr/>
          <p:nvPr/>
        </p:nvSpPr>
        <p:spPr>
          <a:xfrm flipH="1">
            <a:off x="614252" y="-6599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7051289" y="49054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/>
          <p:nvPr/>
        </p:nvSpPr>
        <p:spPr>
          <a:xfrm flipH="1">
            <a:off x="7973495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0"/>
          <p:cNvSpPr/>
          <p:nvPr/>
        </p:nvSpPr>
        <p:spPr>
          <a:xfrm flipH="1">
            <a:off x="370614" y="44771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40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567" name="Google Shape;567;p4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 flipH="1">
            <a:off x="33488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rot="10800000">
            <a:off x="1812164" y="-1922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idx="1" type="subTitle"/>
          </p:nvPr>
        </p:nvSpPr>
        <p:spPr>
          <a:xfrm>
            <a:off x="1023850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" type="subTitle"/>
          </p:nvPr>
        </p:nvSpPr>
        <p:spPr>
          <a:xfrm>
            <a:off x="3441375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3" type="subTitle"/>
          </p:nvPr>
        </p:nvSpPr>
        <p:spPr>
          <a:xfrm>
            <a:off x="1023850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idx="4" type="subTitle"/>
          </p:nvPr>
        </p:nvSpPr>
        <p:spPr>
          <a:xfrm>
            <a:off x="3441375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8148720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1023860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8495148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-694314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-329100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4561024" y="4749732"/>
            <a:ext cx="1265051" cy="1265051"/>
            <a:chOff x="3912750" y="637550"/>
            <a:chExt cx="947533" cy="947533"/>
          </a:xfrm>
        </p:grpSpPr>
        <p:sp>
          <p:nvSpPr>
            <p:cNvPr id="67" name="Google Shape;67;p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1"/>
          <p:cNvSpPr/>
          <p:nvPr/>
        </p:nvSpPr>
        <p:spPr>
          <a:xfrm rot="-3075939">
            <a:off x="4301454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1"/>
          <p:cNvSpPr/>
          <p:nvPr/>
        </p:nvSpPr>
        <p:spPr>
          <a:xfrm flipH="1" rot="9103592">
            <a:off x="-736449" y="-16799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1"/>
          <p:cNvSpPr/>
          <p:nvPr/>
        </p:nvSpPr>
        <p:spPr>
          <a:xfrm rot="10800000">
            <a:off x="2140773" y="46667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1"/>
          <p:cNvSpPr/>
          <p:nvPr/>
        </p:nvSpPr>
        <p:spPr>
          <a:xfrm rot="-7572997">
            <a:off x="9225983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"/>
          <p:cNvSpPr/>
          <p:nvPr/>
        </p:nvSpPr>
        <p:spPr>
          <a:xfrm flipH="1" rot="10800000">
            <a:off x="7463000" y="-4174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 flipH="1" rot="10800000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578" name="Google Shape;578;p4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41"/>
          <p:cNvSpPr/>
          <p:nvPr/>
        </p:nvSpPr>
        <p:spPr>
          <a:xfrm rot="1205794">
            <a:off x="7274479" y="368423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"/>
          <p:cNvSpPr/>
          <p:nvPr/>
        </p:nvSpPr>
        <p:spPr>
          <a:xfrm rot="4432563">
            <a:off x="8298731" y="376784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"/>
          <p:cNvSpPr/>
          <p:nvPr/>
        </p:nvSpPr>
        <p:spPr>
          <a:xfrm flipH="1" rot="10800000">
            <a:off x="-344463" y="446196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rot="-5400000">
            <a:off x="3043631" y="-1248536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 flipH="1">
            <a:off x="-694314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>
            <a:off x="7182512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>
            <a:off x="-347899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 flipH="1">
            <a:off x="7869669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flipH="1">
            <a:off x="8234894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 flipH="1">
            <a:off x="2772852" y="4749732"/>
            <a:ext cx="1265051" cy="1265051"/>
            <a:chOff x="3912750" y="637550"/>
            <a:chExt cx="947533" cy="947533"/>
          </a:xfrm>
        </p:grpSpPr>
        <p:sp>
          <p:nvSpPr>
            <p:cNvPr id="78" name="Google Shape;78;p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1001375" y="2356500"/>
            <a:ext cx="28482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>
            <a:off x="4581969" y="41014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7530285" y="42871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-982991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-177115" y="-5283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4450684" y="45820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7735444" y="-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7604159" y="480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4807675" y="788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96676" y="4041820"/>
            <a:ext cx="1265051" cy="1265051"/>
            <a:chOff x="3912750" y="637550"/>
            <a:chExt cx="947533" cy="947533"/>
          </a:xfrm>
        </p:grpSpPr>
        <p:sp>
          <p:nvSpPr>
            <p:cNvPr id="93" name="Google Shape;93;p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7"/>
          <p:cNvSpPr/>
          <p:nvPr/>
        </p:nvSpPr>
        <p:spPr>
          <a:xfrm>
            <a:off x="2131335" y="15013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 txBox="1"/>
          <p:nvPr>
            <p:ph type="title"/>
          </p:nvPr>
        </p:nvSpPr>
        <p:spPr>
          <a:xfrm>
            <a:off x="968375" y="1600800"/>
            <a:ext cx="2914200" cy="75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-574436" y="29144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 rot="10800000">
            <a:off x="3571510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 flipH="1">
            <a:off x="520161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 flipH="1">
            <a:off x="520143" y="2205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7714380" y="3993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8010311" y="637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flipH="1">
            <a:off x="713230" y="19290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 flipH="1">
            <a:off x="4671986" y="-275225"/>
            <a:ext cx="947533" cy="947533"/>
            <a:chOff x="3912750" y="637550"/>
            <a:chExt cx="947533" cy="947533"/>
          </a:xfrm>
        </p:grpSpPr>
        <p:sp>
          <p:nvSpPr>
            <p:cNvPr id="107" name="Google Shape;107;p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8"/>
          <p:cNvSpPr/>
          <p:nvPr/>
        </p:nvSpPr>
        <p:spPr>
          <a:xfrm flipH="1">
            <a:off x="4799187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 txBox="1"/>
          <p:nvPr>
            <p:ph type="title"/>
          </p:nvPr>
        </p:nvSpPr>
        <p:spPr>
          <a:xfrm>
            <a:off x="1496250" y="1152150"/>
            <a:ext cx="61515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-135549" y="-231484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>
            <a:off x="4921525" y="1698825"/>
            <a:ext cx="3371400" cy="24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9"/>
          <p:cNvSpPr/>
          <p:nvPr/>
        </p:nvSpPr>
        <p:spPr>
          <a:xfrm flipH="1" rot="10800000">
            <a:off x="7589970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 rot="10800000">
            <a:off x="8607386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 rot="10800000">
            <a:off x="829292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 rot="10800000">
            <a:off x="4602945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 rot="10800000">
            <a:off x="-823764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-262600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792449" y="4426795"/>
            <a:ext cx="1265051" cy="1265051"/>
            <a:chOff x="3912750" y="637550"/>
            <a:chExt cx="947533" cy="947533"/>
          </a:xfrm>
        </p:grpSpPr>
        <p:sp>
          <p:nvSpPr>
            <p:cNvPr id="123" name="Google Shape;123;p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713100" y="3931300"/>
            <a:ext cx="7717800" cy="41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Ayesh18/Remote_Phoneboo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Relationship Id="rId4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Relationship Id="rId4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Ayesh18/Remote_Phonebook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type="ctrTitle"/>
          </p:nvPr>
        </p:nvSpPr>
        <p:spPr>
          <a:xfrm>
            <a:off x="0" y="613450"/>
            <a:ext cx="4759800" cy="25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PHONEBOOK</a:t>
            </a:r>
            <a:endParaRPr/>
          </a:p>
        </p:txBody>
      </p:sp>
      <p:sp>
        <p:nvSpPr>
          <p:cNvPr id="588" name="Google Shape;588;p42"/>
          <p:cNvSpPr txBox="1"/>
          <p:nvPr>
            <p:ph idx="1" type="subTitle"/>
          </p:nvPr>
        </p:nvSpPr>
        <p:spPr>
          <a:xfrm>
            <a:off x="94375" y="3051500"/>
            <a:ext cx="4174500" cy="22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By : Group 6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Github Link: </a:t>
            </a:r>
            <a:r>
              <a:rPr b="1" lang="en" sz="2200" u="sng">
                <a:solidFill>
                  <a:srgbClr val="98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https://github.com/Ayesh18/Remote_Phonebook</a:t>
            </a:r>
            <a:endParaRPr b="1" sz="2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grpSp>
        <p:nvGrpSpPr>
          <p:cNvPr id="589" name="Google Shape;589;p42"/>
          <p:cNvGrpSpPr/>
          <p:nvPr/>
        </p:nvGrpSpPr>
        <p:grpSpPr>
          <a:xfrm>
            <a:off x="4759795" y="353870"/>
            <a:ext cx="3769246" cy="3935960"/>
            <a:chOff x="4835245" y="605545"/>
            <a:chExt cx="3769246" cy="3935960"/>
          </a:xfrm>
        </p:grpSpPr>
        <p:sp>
          <p:nvSpPr>
            <p:cNvPr id="590" name="Google Shape;590;p42"/>
            <p:cNvSpPr/>
            <p:nvPr/>
          </p:nvSpPr>
          <p:spPr>
            <a:xfrm>
              <a:off x="6326148" y="750982"/>
              <a:ext cx="1632800" cy="3421657"/>
            </a:xfrm>
            <a:custGeom>
              <a:rect b="b" l="l" r="r" t="t"/>
              <a:pathLst>
                <a:path extrusionOk="0" h="87966" w="41977">
                  <a:moveTo>
                    <a:pt x="37144" y="87965"/>
                  </a:moveTo>
                  <a:lnTo>
                    <a:pt x="4833" y="87965"/>
                  </a:lnTo>
                  <a:cubicBezTo>
                    <a:pt x="2159" y="87965"/>
                    <a:pt x="0" y="85807"/>
                    <a:pt x="0" y="83132"/>
                  </a:cubicBezTo>
                  <a:lnTo>
                    <a:pt x="0" y="4833"/>
                  </a:lnTo>
                  <a:cubicBezTo>
                    <a:pt x="0" y="2158"/>
                    <a:pt x="2159" y="0"/>
                    <a:pt x="4833" y="0"/>
                  </a:cubicBezTo>
                  <a:lnTo>
                    <a:pt x="37144" y="0"/>
                  </a:lnTo>
                  <a:cubicBezTo>
                    <a:pt x="39819" y="0"/>
                    <a:pt x="41977" y="2158"/>
                    <a:pt x="41977" y="4833"/>
                  </a:cubicBezTo>
                  <a:lnTo>
                    <a:pt x="41977" y="83132"/>
                  </a:lnTo>
                  <a:cubicBezTo>
                    <a:pt x="41977" y="85807"/>
                    <a:pt x="39819" y="87965"/>
                    <a:pt x="37144" y="879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6326148" y="974448"/>
              <a:ext cx="1632800" cy="39"/>
            </a:xfrm>
            <a:custGeom>
              <a:rect b="b" l="l" r="r" t="t"/>
              <a:pathLst>
                <a:path extrusionOk="0" fill="none" h="1" w="41977">
                  <a:moveTo>
                    <a:pt x="0" y="0"/>
                  </a:moveTo>
                  <a:lnTo>
                    <a:pt x="4197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6475125" y="833717"/>
              <a:ext cx="55585" cy="55623"/>
            </a:xfrm>
            <a:custGeom>
              <a:rect b="b" l="l" r="r" t="t"/>
              <a:pathLst>
                <a:path extrusionOk="0" fill="none" h="1430" w="1429">
                  <a:moveTo>
                    <a:pt x="1429" y="700"/>
                  </a:moveTo>
                  <a:cubicBezTo>
                    <a:pt x="1429" y="305"/>
                    <a:pt x="1095" y="1"/>
                    <a:pt x="699" y="1"/>
                  </a:cubicBezTo>
                  <a:cubicBezTo>
                    <a:pt x="304" y="1"/>
                    <a:pt x="0" y="305"/>
                    <a:pt x="0" y="700"/>
                  </a:cubicBezTo>
                  <a:cubicBezTo>
                    <a:pt x="0" y="1095"/>
                    <a:pt x="304" y="1430"/>
                    <a:pt x="699" y="1430"/>
                  </a:cubicBezTo>
                  <a:cubicBezTo>
                    <a:pt x="109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6582716" y="833717"/>
              <a:ext cx="56790" cy="55623"/>
            </a:xfrm>
            <a:custGeom>
              <a:rect b="b" l="l" r="r" t="t"/>
              <a:pathLst>
                <a:path extrusionOk="0" fill="none" h="1430" w="1460">
                  <a:moveTo>
                    <a:pt x="1459" y="700"/>
                  </a:moveTo>
                  <a:cubicBezTo>
                    <a:pt x="1459" y="305"/>
                    <a:pt x="1125" y="1"/>
                    <a:pt x="730" y="1"/>
                  </a:cubicBezTo>
                  <a:cubicBezTo>
                    <a:pt x="335" y="1"/>
                    <a:pt x="0" y="305"/>
                    <a:pt x="0" y="700"/>
                  </a:cubicBezTo>
                  <a:cubicBezTo>
                    <a:pt x="0" y="1095"/>
                    <a:pt x="335" y="1430"/>
                    <a:pt x="730" y="1430"/>
                  </a:cubicBezTo>
                  <a:cubicBezTo>
                    <a:pt x="1125" y="1430"/>
                    <a:pt x="1459" y="1095"/>
                    <a:pt x="145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6691473" y="833717"/>
              <a:ext cx="55623" cy="55623"/>
            </a:xfrm>
            <a:custGeom>
              <a:rect b="b" l="l" r="r" t="t"/>
              <a:pathLst>
                <a:path extrusionOk="0" fill="none" h="1430" w="1430">
                  <a:moveTo>
                    <a:pt x="1429" y="700"/>
                  </a:moveTo>
                  <a:cubicBezTo>
                    <a:pt x="1429" y="305"/>
                    <a:pt x="1125" y="1"/>
                    <a:pt x="730" y="1"/>
                  </a:cubicBezTo>
                  <a:cubicBezTo>
                    <a:pt x="335" y="1"/>
                    <a:pt x="1" y="305"/>
                    <a:pt x="1" y="700"/>
                  </a:cubicBezTo>
                  <a:cubicBezTo>
                    <a:pt x="1" y="1095"/>
                    <a:pt x="335" y="1430"/>
                    <a:pt x="730" y="1430"/>
                  </a:cubicBezTo>
                  <a:cubicBezTo>
                    <a:pt x="112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6416001" y="1588057"/>
              <a:ext cx="1453094" cy="383101"/>
            </a:xfrm>
            <a:custGeom>
              <a:rect b="b" l="l" r="r" t="t"/>
              <a:pathLst>
                <a:path extrusionOk="0" fill="none" h="9849" w="37357">
                  <a:moveTo>
                    <a:pt x="35624" y="9848"/>
                  </a:moveTo>
                  <a:lnTo>
                    <a:pt x="1733" y="9848"/>
                  </a:lnTo>
                  <a:cubicBezTo>
                    <a:pt x="760" y="9848"/>
                    <a:pt x="0" y="9089"/>
                    <a:pt x="0" y="8116"/>
                  </a:cubicBezTo>
                  <a:lnTo>
                    <a:pt x="0" y="1763"/>
                  </a:lnTo>
                  <a:cubicBezTo>
                    <a:pt x="0" y="791"/>
                    <a:pt x="760" y="0"/>
                    <a:pt x="1733" y="0"/>
                  </a:cubicBezTo>
                  <a:lnTo>
                    <a:pt x="35624" y="0"/>
                  </a:lnTo>
                  <a:cubicBezTo>
                    <a:pt x="36597" y="0"/>
                    <a:pt x="37357" y="791"/>
                    <a:pt x="37357" y="1763"/>
                  </a:cubicBezTo>
                  <a:lnTo>
                    <a:pt x="37357" y="8116"/>
                  </a:lnTo>
                  <a:cubicBezTo>
                    <a:pt x="37357" y="9089"/>
                    <a:pt x="36597" y="9848"/>
                    <a:pt x="35624" y="984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6825086" y="1703932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825086" y="1781961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825086" y="1861156"/>
              <a:ext cx="806384" cy="39"/>
            </a:xfrm>
            <a:custGeom>
              <a:rect b="b" l="l" r="r" t="t"/>
              <a:pathLst>
                <a:path extrusionOk="0" fill="none" h="1" w="20731">
                  <a:moveTo>
                    <a:pt x="0" y="1"/>
                  </a:moveTo>
                  <a:lnTo>
                    <a:pt x="20730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6503481" y="1657800"/>
              <a:ext cx="245988" cy="244782"/>
            </a:xfrm>
            <a:custGeom>
              <a:rect b="b" l="l" r="r" t="t"/>
              <a:pathLst>
                <a:path extrusionOk="0" fill="none" h="6293" w="6324">
                  <a:moveTo>
                    <a:pt x="6323" y="3131"/>
                  </a:moveTo>
                  <a:cubicBezTo>
                    <a:pt x="6323" y="4894"/>
                    <a:pt x="4894" y="6293"/>
                    <a:pt x="3162" y="6293"/>
                  </a:cubicBezTo>
                  <a:cubicBezTo>
                    <a:pt x="1429" y="6293"/>
                    <a:pt x="1" y="4894"/>
                    <a:pt x="1" y="3131"/>
                  </a:cubicBezTo>
                  <a:cubicBezTo>
                    <a:pt x="1" y="1399"/>
                    <a:pt x="1429" y="1"/>
                    <a:pt x="3162" y="1"/>
                  </a:cubicBezTo>
                  <a:cubicBezTo>
                    <a:pt x="4894" y="1"/>
                    <a:pt x="6323" y="1399"/>
                    <a:pt x="6323" y="313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6568518" y="1711012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02"/>
                    <a:pt x="2523" y="1703"/>
                    <a:pt x="1915" y="1459"/>
                  </a:cubicBezTo>
                  <a:cubicBezTo>
                    <a:pt x="2128" y="1338"/>
                    <a:pt x="2280" y="1064"/>
                    <a:pt x="2280" y="791"/>
                  </a:cubicBezTo>
                  <a:cubicBezTo>
                    <a:pt x="2280" y="365"/>
                    <a:pt x="1946" y="0"/>
                    <a:pt x="1490" y="0"/>
                  </a:cubicBezTo>
                  <a:cubicBezTo>
                    <a:pt x="1034" y="0"/>
                    <a:pt x="700" y="365"/>
                    <a:pt x="700" y="791"/>
                  </a:cubicBezTo>
                  <a:cubicBezTo>
                    <a:pt x="700" y="1064"/>
                    <a:pt x="852" y="1338"/>
                    <a:pt x="1064" y="1459"/>
                  </a:cubicBezTo>
                  <a:cubicBezTo>
                    <a:pt x="456" y="1703"/>
                    <a:pt x="1" y="240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6416001" y="2052687"/>
              <a:ext cx="1453094" cy="383101"/>
            </a:xfrm>
            <a:custGeom>
              <a:rect b="b" l="l" r="r" t="t"/>
              <a:pathLst>
                <a:path extrusionOk="0" fill="none" h="9849" w="37357">
                  <a:moveTo>
                    <a:pt x="35624" y="9849"/>
                  </a:moveTo>
                  <a:lnTo>
                    <a:pt x="1733" y="9849"/>
                  </a:lnTo>
                  <a:cubicBezTo>
                    <a:pt x="760" y="9849"/>
                    <a:pt x="0" y="9059"/>
                    <a:pt x="0" y="8116"/>
                  </a:cubicBezTo>
                  <a:lnTo>
                    <a:pt x="0" y="1733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33"/>
                  </a:cubicBezTo>
                  <a:lnTo>
                    <a:pt x="37357" y="8116"/>
                  </a:lnTo>
                  <a:cubicBezTo>
                    <a:pt x="37357" y="9059"/>
                    <a:pt x="36597" y="9849"/>
                    <a:pt x="35624" y="984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6825086" y="2167396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6825086" y="2246591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1"/>
                  </a:moveTo>
                  <a:lnTo>
                    <a:pt x="24226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6825086" y="2325825"/>
              <a:ext cx="431568" cy="39"/>
            </a:xfrm>
            <a:custGeom>
              <a:rect b="b" l="l" r="r" t="t"/>
              <a:pathLst>
                <a:path extrusionOk="0" fill="none" h="1" w="11095">
                  <a:moveTo>
                    <a:pt x="0" y="0"/>
                  </a:moveTo>
                  <a:lnTo>
                    <a:pt x="11095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6486950" y="2104732"/>
              <a:ext cx="279051" cy="279051"/>
            </a:xfrm>
            <a:custGeom>
              <a:rect b="b" l="l" r="r" t="t"/>
              <a:pathLst>
                <a:path extrusionOk="0" fill="none" h="7174" w="7174">
                  <a:moveTo>
                    <a:pt x="4894" y="699"/>
                  </a:moveTo>
                  <a:cubicBezTo>
                    <a:pt x="6475" y="1429"/>
                    <a:pt x="7174" y="3283"/>
                    <a:pt x="6475" y="4863"/>
                  </a:cubicBezTo>
                  <a:cubicBezTo>
                    <a:pt x="5745" y="6474"/>
                    <a:pt x="3891" y="7174"/>
                    <a:pt x="2310" y="6474"/>
                  </a:cubicBezTo>
                  <a:cubicBezTo>
                    <a:pt x="699" y="5745"/>
                    <a:pt x="0" y="3891"/>
                    <a:pt x="699" y="2310"/>
                  </a:cubicBezTo>
                  <a:cubicBezTo>
                    <a:pt x="1429" y="699"/>
                    <a:pt x="3283" y="0"/>
                    <a:pt x="4894" y="69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6568518" y="2174475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32"/>
                    <a:pt x="2523" y="1733"/>
                    <a:pt x="1915" y="1490"/>
                  </a:cubicBezTo>
                  <a:cubicBezTo>
                    <a:pt x="2128" y="1338"/>
                    <a:pt x="2280" y="1095"/>
                    <a:pt x="2280" y="821"/>
                  </a:cubicBezTo>
                  <a:cubicBezTo>
                    <a:pt x="2280" y="365"/>
                    <a:pt x="1946" y="1"/>
                    <a:pt x="1490" y="1"/>
                  </a:cubicBezTo>
                  <a:cubicBezTo>
                    <a:pt x="1034" y="1"/>
                    <a:pt x="700" y="365"/>
                    <a:pt x="700" y="821"/>
                  </a:cubicBezTo>
                  <a:cubicBezTo>
                    <a:pt x="700" y="1095"/>
                    <a:pt x="852" y="1338"/>
                    <a:pt x="1064" y="1490"/>
                  </a:cubicBezTo>
                  <a:cubicBezTo>
                    <a:pt x="456" y="1733"/>
                    <a:pt x="1" y="243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7436321" y="1067841"/>
              <a:ext cx="432774" cy="433941"/>
            </a:xfrm>
            <a:custGeom>
              <a:rect b="b" l="l" r="r" t="t"/>
              <a:pathLst>
                <a:path extrusionOk="0" fill="none" h="11156" w="11126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1" y="10274"/>
                    <a:pt x="1" y="9180"/>
                  </a:cubicBezTo>
                  <a:lnTo>
                    <a:pt x="1" y="1976"/>
                  </a:lnTo>
                  <a:cubicBezTo>
                    <a:pt x="1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6" y="882"/>
                    <a:pt x="11126" y="1976"/>
                  </a:cubicBezTo>
                  <a:lnTo>
                    <a:pt x="11126" y="9180"/>
                  </a:lnTo>
                  <a:cubicBezTo>
                    <a:pt x="11126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7530920" y="1163607"/>
              <a:ext cx="243615" cy="242409"/>
            </a:xfrm>
            <a:custGeom>
              <a:rect b="b" l="l" r="r" t="t"/>
              <a:pathLst>
                <a:path extrusionOk="0" fill="none" h="6232" w="6263">
                  <a:moveTo>
                    <a:pt x="6019" y="2888"/>
                  </a:moveTo>
                  <a:lnTo>
                    <a:pt x="6262" y="2706"/>
                  </a:lnTo>
                  <a:lnTo>
                    <a:pt x="6141" y="2250"/>
                  </a:lnTo>
                  <a:lnTo>
                    <a:pt x="5867" y="2158"/>
                  </a:lnTo>
                  <a:cubicBezTo>
                    <a:pt x="5776" y="1885"/>
                    <a:pt x="5654" y="1672"/>
                    <a:pt x="5533" y="1459"/>
                  </a:cubicBezTo>
                  <a:lnTo>
                    <a:pt x="5624" y="1216"/>
                  </a:lnTo>
                  <a:lnTo>
                    <a:pt x="5320" y="851"/>
                  </a:lnTo>
                  <a:lnTo>
                    <a:pt x="5016" y="912"/>
                  </a:lnTo>
                  <a:cubicBezTo>
                    <a:pt x="4834" y="730"/>
                    <a:pt x="4621" y="578"/>
                    <a:pt x="4378" y="487"/>
                  </a:cubicBezTo>
                  <a:lnTo>
                    <a:pt x="4347" y="213"/>
                  </a:lnTo>
                  <a:lnTo>
                    <a:pt x="3891" y="61"/>
                  </a:lnTo>
                  <a:lnTo>
                    <a:pt x="3679" y="243"/>
                  </a:lnTo>
                  <a:cubicBezTo>
                    <a:pt x="3405" y="213"/>
                    <a:pt x="3162" y="183"/>
                    <a:pt x="2888" y="213"/>
                  </a:cubicBezTo>
                  <a:lnTo>
                    <a:pt x="2736" y="0"/>
                  </a:lnTo>
                  <a:lnTo>
                    <a:pt x="2250" y="91"/>
                  </a:lnTo>
                  <a:lnTo>
                    <a:pt x="2159" y="365"/>
                  </a:lnTo>
                  <a:cubicBezTo>
                    <a:pt x="1916" y="456"/>
                    <a:pt x="1672" y="578"/>
                    <a:pt x="1460" y="699"/>
                  </a:cubicBezTo>
                  <a:lnTo>
                    <a:pt x="1216" y="608"/>
                  </a:lnTo>
                  <a:lnTo>
                    <a:pt x="852" y="943"/>
                  </a:lnTo>
                  <a:lnTo>
                    <a:pt x="913" y="1216"/>
                  </a:lnTo>
                  <a:cubicBezTo>
                    <a:pt x="761" y="1399"/>
                    <a:pt x="609" y="1642"/>
                    <a:pt x="487" y="1854"/>
                  </a:cubicBezTo>
                  <a:lnTo>
                    <a:pt x="213" y="1885"/>
                  </a:lnTo>
                  <a:lnTo>
                    <a:pt x="61" y="2371"/>
                  </a:lnTo>
                  <a:lnTo>
                    <a:pt x="274" y="2554"/>
                  </a:lnTo>
                  <a:cubicBezTo>
                    <a:pt x="213" y="2827"/>
                    <a:pt x="213" y="3070"/>
                    <a:pt x="213" y="3344"/>
                  </a:cubicBezTo>
                  <a:lnTo>
                    <a:pt x="1" y="3526"/>
                  </a:lnTo>
                  <a:lnTo>
                    <a:pt x="92" y="3982"/>
                  </a:lnTo>
                  <a:lnTo>
                    <a:pt x="365" y="4073"/>
                  </a:lnTo>
                  <a:cubicBezTo>
                    <a:pt x="457" y="4316"/>
                    <a:pt x="578" y="4560"/>
                    <a:pt x="730" y="4772"/>
                  </a:cubicBezTo>
                  <a:lnTo>
                    <a:pt x="639" y="5016"/>
                  </a:lnTo>
                  <a:lnTo>
                    <a:pt x="943" y="5380"/>
                  </a:lnTo>
                  <a:lnTo>
                    <a:pt x="1216" y="5320"/>
                  </a:lnTo>
                  <a:cubicBezTo>
                    <a:pt x="1429" y="5472"/>
                    <a:pt x="1642" y="5623"/>
                    <a:pt x="1885" y="5745"/>
                  </a:cubicBezTo>
                  <a:lnTo>
                    <a:pt x="1916" y="6019"/>
                  </a:lnTo>
                  <a:lnTo>
                    <a:pt x="2372" y="6171"/>
                  </a:lnTo>
                  <a:lnTo>
                    <a:pt x="2584" y="5958"/>
                  </a:lnTo>
                  <a:cubicBezTo>
                    <a:pt x="2827" y="6019"/>
                    <a:pt x="3101" y="6019"/>
                    <a:pt x="3375" y="6019"/>
                  </a:cubicBezTo>
                  <a:lnTo>
                    <a:pt x="3527" y="6231"/>
                  </a:lnTo>
                  <a:lnTo>
                    <a:pt x="4013" y="6140"/>
                  </a:lnTo>
                  <a:lnTo>
                    <a:pt x="4104" y="5867"/>
                  </a:lnTo>
                  <a:cubicBezTo>
                    <a:pt x="4347" y="5775"/>
                    <a:pt x="4560" y="5654"/>
                    <a:pt x="4773" y="5502"/>
                  </a:cubicBezTo>
                  <a:lnTo>
                    <a:pt x="5046" y="5623"/>
                  </a:lnTo>
                  <a:lnTo>
                    <a:pt x="5411" y="5289"/>
                  </a:lnTo>
                  <a:lnTo>
                    <a:pt x="5320" y="5016"/>
                  </a:lnTo>
                  <a:cubicBezTo>
                    <a:pt x="5502" y="4803"/>
                    <a:pt x="5654" y="4590"/>
                    <a:pt x="5745" y="4347"/>
                  </a:cubicBezTo>
                  <a:lnTo>
                    <a:pt x="6019" y="4316"/>
                  </a:lnTo>
                  <a:lnTo>
                    <a:pt x="6171" y="3861"/>
                  </a:lnTo>
                  <a:lnTo>
                    <a:pt x="5989" y="3648"/>
                  </a:lnTo>
                  <a:cubicBezTo>
                    <a:pt x="6049" y="3405"/>
                    <a:pt x="6049" y="3131"/>
                    <a:pt x="6019" y="2888"/>
                  </a:cubicBezTo>
                  <a:close/>
                  <a:moveTo>
                    <a:pt x="3131" y="4225"/>
                  </a:moveTo>
                  <a:cubicBezTo>
                    <a:pt x="2493" y="4225"/>
                    <a:pt x="2007" y="3739"/>
                    <a:pt x="2007" y="3101"/>
                  </a:cubicBezTo>
                  <a:cubicBezTo>
                    <a:pt x="2007" y="2493"/>
                    <a:pt x="2493" y="1976"/>
                    <a:pt x="3131" y="1976"/>
                  </a:cubicBezTo>
                  <a:cubicBezTo>
                    <a:pt x="3739" y="1976"/>
                    <a:pt x="4256" y="2493"/>
                    <a:pt x="4256" y="3101"/>
                  </a:cubicBezTo>
                  <a:cubicBezTo>
                    <a:pt x="4256" y="3739"/>
                    <a:pt x="3739" y="4225"/>
                    <a:pt x="3131" y="4225"/>
                  </a:cubicBezTo>
                  <a:close/>
                  <a:moveTo>
                    <a:pt x="3131" y="4712"/>
                  </a:moveTo>
                  <a:cubicBezTo>
                    <a:pt x="2250" y="4712"/>
                    <a:pt x="1520" y="3982"/>
                    <a:pt x="1520" y="3101"/>
                  </a:cubicBezTo>
                  <a:cubicBezTo>
                    <a:pt x="1520" y="2219"/>
                    <a:pt x="2250" y="1520"/>
                    <a:pt x="3131" y="1520"/>
                  </a:cubicBezTo>
                  <a:cubicBezTo>
                    <a:pt x="4013" y="1520"/>
                    <a:pt x="4742" y="2219"/>
                    <a:pt x="4742" y="3101"/>
                  </a:cubicBezTo>
                  <a:cubicBezTo>
                    <a:pt x="4742" y="3982"/>
                    <a:pt x="4013" y="4712"/>
                    <a:pt x="3131" y="471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6925597" y="1067841"/>
              <a:ext cx="433941" cy="433941"/>
            </a:xfrm>
            <a:custGeom>
              <a:rect b="b" l="l" r="r" t="t"/>
              <a:pathLst>
                <a:path extrusionOk="0" fill="none" h="11156" w="11156">
                  <a:moveTo>
                    <a:pt x="9180" y="11155"/>
                  </a:moveTo>
                  <a:lnTo>
                    <a:pt x="197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76" y="0"/>
                  </a:cubicBezTo>
                  <a:lnTo>
                    <a:pt x="9180" y="0"/>
                  </a:lnTo>
                  <a:cubicBezTo>
                    <a:pt x="10274" y="0"/>
                    <a:pt x="11155" y="882"/>
                    <a:pt x="11155" y="1976"/>
                  </a:cubicBezTo>
                  <a:lnTo>
                    <a:pt x="11155" y="9180"/>
                  </a:lnTo>
                  <a:cubicBezTo>
                    <a:pt x="11155" y="10274"/>
                    <a:pt x="10274" y="11155"/>
                    <a:pt x="918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6996507" y="1222731"/>
              <a:ext cx="286169" cy="166715"/>
            </a:xfrm>
            <a:custGeom>
              <a:rect b="b" l="l" r="r" t="t"/>
              <a:pathLst>
                <a:path extrusionOk="0" fill="none" h="4286" w="7357">
                  <a:moveTo>
                    <a:pt x="7357" y="4286"/>
                  </a:moveTo>
                  <a:lnTo>
                    <a:pt x="1" y="4286"/>
                  </a:lnTo>
                  <a:lnTo>
                    <a:pt x="2919" y="0"/>
                  </a:lnTo>
                  <a:lnTo>
                    <a:pt x="4651" y="3040"/>
                  </a:lnTo>
                  <a:lnTo>
                    <a:pt x="5746" y="1337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7175047" y="1171892"/>
              <a:ext cx="50878" cy="50878"/>
            </a:xfrm>
            <a:custGeom>
              <a:rect b="b" l="l" r="r" t="t"/>
              <a:pathLst>
                <a:path extrusionOk="0" fill="none" h="1308" w="1308">
                  <a:moveTo>
                    <a:pt x="1308" y="669"/>
                  </a:moveTo>
                  <a:cubicBezTo>
                    <a:pt x="1308" y="304"/>
                    <a:pt x="1034" y="0"/>
                    <a:pt x="669" y="0"/>
                  </a:cubicBezTo>
                  <a:cubicBezTo>
                    <a:pt x="304" y="0"/>
                    <a:pt x="1" y="304"/>
                    <a:pt x="1" y="669"/>
                  </a:cubicBezTo>
                  <a:cubicBezTo>
                    <a:pt x="1" y="1034"/>
                    <a:pt x="304" y="1307"/>
                    <a:pt x="669" y="1307"/>
                  </a:cubicBezTo>
                  <a:cubicBezTo>
                    <a:pt x="1034" y="1307"/>
                    <a:pt x="1308" y="1034"/>
                    <a:pt x="1308" y="66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6416001" y="1067841"/>
              <a:ext cx="432774" cy="433941"/>
            </a:xfrm>
            <a:custGeom>
              <a:rect b="b" l="l" r="r" t="t"/>
              <a:pathLst>
                <a:path extrusionOk="0" fill="none" h="11156" w="11126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5" y="882"/>
                    <a:pt x="11125" y="1976"/>
                  </a:cubicBezTo>
                  <a:lnTo>
                    <a:pt x="11125" y="9180"/>
                  </a:lnTo>
                  <a:cubicBezTo>
                    <a:pt x="11125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6523591" y="1209701"/>
              <a:ext cx="217593" cy="151389"/>
            </a:xfrm>
            <a:custGeom>
              <a:rect b="b" l="l" r="r" t="t"/>
              <a:pathLst>
                <a:path extrusionOk="0" fill="none" h="3892" w="5594">
                  <a:moveTo>
                    <a:pt x="1" y="1"/>
                  </a:moveTo>
                  <a:lnTo>
                    <a:pt x="5593" y="1"/>
                  </a:lnTo>
                  <a:lnTo>
                    <a:pt x="5593" y="3891"/>
                  </a:lnTo>
                  <a:lnTo>
                    <a:pt x="1" y="3891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6523591" y="1209701"/>
              <a:ext cx="217593" cy="88725"/>
            </a:xfrm>
            <a:custGeom>
              <a:rect b="b" l="l" r="r" t="t"/>
              <a:pathLst>
                <a:path extrusionOk="0" fill="none" h="2281" w="5594">
                  <a:moveTo>
                    <a:pt x="1" y="1"/>
                  </a:moveTo>
                  <a:lnTo>
                    <a:pt x="2371" y="2068"/>
                  </a:lnTo>
                  <a:cubicBezTo>
                    <a:pt x="2615" y="2280"/>
                    <a:pt x="2979" y="2280"/>
                    <a:pt x="3222" y="2068"/>
                  </a:cubicBezTo>
                  <a:lnTo>
                    <a:pt x="5593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6654831" y="1286562"/>
              <a:ext cx="86352" cy="74528"/>
            </a:xfrm>
            <a:custGeom>
              <a:rect b="b" l="l" r="r" t="t"/>
              <a:pathLst>
                <a:path extrusionOk="0" fill="none" h="1916" w="2220">
                  <a:moveTo>
                    <a:pt x="2219" y="1915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6523591" y="1286562"/>
              <a:ext cx="86352" cy="74528"/>
            </a:xfrm>
            <a:custGeom>
              <a:rect b="b" l="l" r="r" t="t"/>
              <a:pathLst>
                <a:path extrusionOk="0" fill="none" h="1916" w="2220">
                  <a:moveTo>
                    <a:pt x="1" y="1915"/>
                  </a:moveTo>
                  <a:lnTo>
                    <a:pt x="2219" y="0"/>
                  </a:lnTo>
                </a:path>
              </a:pathLst>
            </a:custGeom>
            <a:noFill/>
            <a:ln cap="rnd" cmpd="sng" w="9525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6416001" y="2516151"/>
              <a:ext cx="1453094" cy="827661"/>
            </a:xfrm>
            <a:custGeom>
              <a:rect b="b" l="l" r="r" t="t"/>
              <a:pathLst>
                <a:path extrusionOk="0" fill="none" h="21278" w="37357">
                  <a:moveTo>
                    <a:pt x="35624" y="21278"/>
                  </a:moveTo>
                  <a:lnTo>
                    <a:pt x="1733" y="21278"/>
                  </a:lnTo>
                  <a:cubicBezTo>
                    <a:pt x="760" y="21278"/>
                    <a:pt x="0" y="20487"/>
                    <a:pt x="0" y="19515"/>
                  </a:cubicBezTo>
                  <a:lnTo>
                    <a:pt x="0" y="1764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64"/>
                  </a:cubicBezTo>
                  <a:lnTo>
                    <a:pt x="37357" y="19515"/>
                  </a:lnTo>
                  <a:cubicBezTo>
                    <a:pt x="37357" y="20487"/>
                    <a:pt x="36597" y="21278"/>
                    <a:pt x="35624" y="2127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6971691" y="2737244"/>
              <a:ext cx="335802" cy="335841"/>
            </a:xfrm>
            <a:custGeom>
              <a:rect b="b" l="l" r="r" t="t"/>
              <a:pathLst>
                <a:path extrusionOk="0" fill="none" h="8634" w="8633">
                  <a:moveTo>
                    <a:pt x="7083" y="1551"/>
                  </a:moveTo>
                  <a:cubicBezTo>
                    <a:pt x="8633" y="3071"/>
                    <a:pt x="8633" y="5563"/>
                    <a:pt x="7083" y="7113"/>
                  </a:cubicBezTo>
                  <a:cubicBezTo>
                    <a:pt x="5563" y="8633"/>
                    <a:pt x="3070" y="8633"/>
                    <a:pt x="1520" y="7113"/>
                  </a:cubicBezTo>
                  <a:cubicBezTo>
                    <a:pt x="0" y="5563"/>
                    <a:pt x="0" y="3071"/>
                    <a:pt x="1520" y="1551"/>
                  </a:cubicBezTo>
                  <a:cubicBezTo>
                    <a:pt x="3070" y="1"/>
                    <a:pt x="5563" y="1"/>
                    <a:pt x="7083" y="155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7105303" y="2848374"/>
              <a:ext cx="99344" cy="114748"/>
            </a:xfrm>
            <a:custGeom>
              <a:rect b="b" l="l" r="r" t="t"/>
              <a:pathLst>
                <a:path extrusionOk="0" fill="none" h="2950" w="2554">
                  <a:moveTo>
                    <a:pt x="2371" y="1217"/>
                  </a:moveTo>
                  <a:lnTo>
                    <a:pt x="426" y="92"/>
                  </a:lnTo>
                  <a:cubicBezTo>
                    <a:pt x="243" y="1"/>
                    <a:pt x="0" y="123"/>
                    <a:pt x="0" y="366"/>
                  </a:cubicBezTo>
                  <a:lnTo>
                    <a:pt x="0" y="2585"/>
                  </a:lnTo>
                  <a:cubicBezTo>
                    <a:pt x="0" y="2797"/>
                    <a:pt x="243" y="2949"/>
                    <a:pt x="426" y="2828"/>
                  </a:cubicBezTo>
                  <a:lnTo>
                    <a:pt x="2371" y="1734"/>
                  </a:lnTo>
                  <a:cubicBezTo>
                    <a:pt x="2553" y="1612"/>
                    <a:pt x="2553" y="1338"/>
                    <a:pt x="2371" y="1217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6626424" y="3198689"/>
              <a:ext cx="1148128" cy="27225"/>
            </a:xfrm>
            <a:custGeom>
              <a:rect b="b" l="l" r="r" t="t"/>
              <a:pathLst>
                <a:path extrusionOk="0" fill="none" h="1" w="26294">
                  <a:moveTo>
                    <a:pt x="1" y="0"/>
                  </a:moveTo>
                  <a:lnTo>
                    <a:pt x="26293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6626436" y="3198374"/>
              <a:ext cx="331096" cy="39"/>
            </a:xfrm>
            <a:custGeom>
              <a:rect b="b" l="l" r="r" t="t"/>
              <a:pathLst>
                <a:path extrusionOk="0" fill="none" h="1" w="8512">
                  <a:moveTo>
                    <a:pt x="1" y="0"/>
                  </a:moveTo>
                  <a:lnTo>
                    <a:pt x="8512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6907860" y="3168812"/>
              <a:ext cx="57957" cy="59124"/>
            </a:xfrm>
            <a:custGeom>
              <a:rect b="b" l="l" r="r" t="t"/>
              <a:pathLst>
                <a:path extrusionOk="0" h="1520" w="1490">
                  <a:moveTo>
                    <a:pt x="760" y="0"/>
                  </a:moveTo>
                  <a:cubicBezTo>
                    <a:pt x="334" y="0"/>
                    <a:pt x="0" y="335"/>
                    <a:pt x="0" y="760"/>
                  </a:cubicBezTo>
                  <a:cubicBezTo>
                    <a:pt x="0" y="1186"/>
                    <a:pt x="334" y="1520"/>
                    <a:pt x="760" y="1520"/>
                  </a:cubicBezTo>
                  <a:cubicBezTo>
                    <a:pt x="1155" y="1520"/>
                    <a:pt x="1489" y="1186"/>
                    <a:pt x="1489" y="760"/>
                  </a:cubicBezTo>
                  <a:cubicBezTo>
                    <a:pt x="1489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6484577" y="3179431"/>
              <a:ext cx="22483" cy="37886"/>
            </a:xfrm>
            <a:custGeom>
              <a:rect b="b" l="l" r="r" t="t"/>
              <a:pathLst>
                <a:path extrusionOk="0" h="974" w="578">
                  <a:moveTo>
                    <a:pt x="244" y="1"/>
                  </a:moveTo>
                  <a:lnTo>
                    <a:pt x="0" y="62"/>
                  </a:lnTo>
                  <a:lnTo>
                    <a:pt x="0" y="153"/>
                  </a:lnTo>
                  <a:lnTo>
                    <a:pt x="244" y="122"/>
                  </a:lnTo>
                  <a:lnTo>
                    <a:pt x="244" y="852"/>
                  </a:lnTo>
                  <a:lnTo>
                    <a:pt x="31" y="852"/>
                  </a:lnTo>
                  <a:lnTo>
                    <a:pt x="31" y="973"/>
                  </a:lnTo>
                  <a:lnTo>
                    <a:pt x="578" y="973"/>
                  </a:lnTo>
                  <a:lnTo>
                    <a:pt x="578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6517679" y="3190089"/>
              <a:ext cx="5951" cy="27228"/>
            </a:xfrm>
            <a:custGeom>
              <a:rect b="b" l="l" r="r" t="t"/>
              <a:pathLst>
                <a:path extrusionOk="0" h="700" w="153">
                  <a:moveTo>
                    <a:pt x="1" y="0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0"/>
                  </a:lnTo>
                  <a:close/>
                  <a:moveTo>
                    <a:pt x="1" y="517"/>
                  </a:moveTo>
                  <a:lnTo>
                    <a:pt x="1" y="699"/>
                  </a:lnTo>
                  <a:lnTo>
                    <a:pt x="153" y="699"/>
                  </a:lnTo>
                  <a:lnTo>
                    <a:pt x="153" y="517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6531876" y="3179431"/>
              <a:ext cx="27228" cy="37886"/>
            </a:xfrm>
            <a:custGeom>
              <a:rect b="b" l="l" r="r" t="t"/>
              <a:pathLst>
                <a:path extrusionOk="0" h="974" w="700">
                  <a:moveTo>
                    <a:pt x="456" y="122"/>
                  </a:moveTo>
                  <a:lnTo>
                    <a:pt x="456" y="639"/>
                  </a:lnTo>
                  <a:lnTo>
                    <a:pt x="122" y="639"/>
                  </a:lnTo>
                  <a:lnTo>
                    <a:pt x="456" y="122"/>
                  </a:lnTo>
                  <a:close/>
                  <a:moveTo>
                    <a:pt x="395" y="1"/>
                  </a:moveTo>
                  <a:lnTo>
                    <a:pt x="0" y="609"/>
                  </a:lnTo>
                  <a:lnTo>
                    <a:pt x="0" y="730"/>
                  </a:lnTo>
                  <a:lnTo>
                    <a:pt x="456" y="730"/>
                  </a:lnTo>
                  <a:lnTo>
                    <a:pt x="456" y="973"/>
                  </a:lnTo>
                  <a:lnTo>
                    <a:pt x="578" y="973"/>
                  </a:lnTo>
                  <a:lnTo>
                    <a:pt x="578" y="730"/>
                  </a:lnTo>
                  <a:lnTo>
                    <a:pt x="699" y="730"/>
                  </a:lnTo>
                  <a:lnTo>
                    <a:pt x="699" y="639"/>
                  </a:lnTo>
                  <a:lnTo>
                    <a:pt x="578" y="63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6566145" y="3178264"/>
              <a:ext cx="26061" cy="40220"/>
            </a:xfrm>
            <a:custGeom>
              <a:rect b="b" l="l" r="r" t="t"/>
              <a:pathLst>
                <a:path extrusionOk="0" h="1034" w="670">
                  <a:moveTo>
                    <a:pt x="335" y="122"/>
                  </a:moveTo>
                  <a:cubicBezTo>
                    <a:pt x="396" y="122"/>
                    <a:pt x="457" y="152"/>
                    <a:pt x="487" y="213"/>
                  </a:cubicBezTo>
                  <a:cubicBezTo>
                    <a:pt x="517" y="274"/>
                    <a:pt x="517" y="396"/>
                    <a:pt x="517" y="517"/>
                  </a:cubicBezTo>
                  <a:cubicBezTo>
                    <a:pt x="517" y="639"/>
                    <a:pt x="517" y="760"/>
                    <a:pt x="487" y="821"/>
                  </a:cubicBezTo>
                  <a:cubicBezTo>
                    <a:pt x="457" y="882"/>
                    <a:pt x="396" y="912"/>
                    <a:pt x="335" y="912"/>
                  </a:cubicBezTo>
                  <a:cubicBezTo>
                    <a:pt x="274" y="912"/>
                    <a:pt x="214" y="882"/>
                    <a:pt x="183" y="821"/>
                  </a:cubicBezTo>
                  <a:cubicBezTo>
                    <a:pt x="153" y="760"/>
                    <a:pt x="122" y="639"/>
                    <a:pt x="122" y="517"/>
                  </a:cubicBezTo>
                  <a:cubicBezTo>
                    <a:pt x="122" y="396"/>
                    <a:pt x="153" y="274"/>
                    <a:pt x="183" y="213"/>
                  </a:cubicBezTo>
                  <a:cubicBezTo>
                    <a:pt x="214" y="152"/>
                    <a:pt x="274" y="122"/>
                    <a:pt x="335" y="122"/>
                  </a:cubicBezTo>
                  <a:close/>
                  <a:moveTo>
                    <a:pt x="335" y="0"/>
                  </a:moveTo>
                  <a:cubicBezTo>
                    <a:pt x="214" y="0"/>
                    <a:pt x="122" y="61"/>
                    <a:pt x="92" y="152"/>
                  </a:cubicBezTo>
                  <a:cubicBezTo>
                    <a:pt x="31" y="213"/>
                    <a:pt x="1" y="365"/>
                    <a:pt x="1" y="517"/>
                  </a:cubicBezTo>
                  <a:cubicBezTo>
                    <a:pt x="1" y="669"/>
                    <a:pt x="31" y="791"/>
                    <a:pt x="92" y="882"/>
                  </a:cubicBezTo>
                  <a:cubicBezTo>
                    <a:pt x="122" y="973"/>
                    <a:pt x="214" y="1034"/>
                    <a:pt x="335" y="1034"/>
                  </a:cubicBezTo>
                  <a:cubicBezTo>
                    <a:pt x="426" y="1034"/>
                    <a:pt x="517" y="973"/>
                    <a:pt x="578" y="882"/>
                  </a:cubicBezTo>
                  <a:cubicBezTo>
                    <a:pt x="639" y="791"/>
                    <a:pt x="669" y="669"/>
                    <a:pt x="669" y="517"/>
                  </a:cubicBezTo>
                  <a:cubicBezTo>
                    <a:pt x="669" y="365"/>
                    <a:pt x="639" y="213"/>
                    <a:pt x="578" y="152"/>
                  </a:cubicBezTo>
                  <a:cubicBezTo>
                    <a:pt x="517" y="61"/>
                    <a:pt x="426" y="0"/>
                    <a:pt x="3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6485744" y="2594179"/>
              <a:ext cx="23689" cy="37886"/>
            </a:xfrm>
            <a:custGeom>
              <a:rect b="b" l="l" r="r" t="t"/>
              <a:pathLst>
                <a:path extrusionOk="0" h="974" w="609">
                  <a:moveTo>
                    <a:pt x="1" y="1"/>
                  </a:moveTo>
                  <a:lnTo>
                    <a:pt x="1" y="974"/>
                  </a:lnTo>
                  <a:lnTo>
                    <a:pt x="609" y="974"/>
                  </a:lnTo>
                  <a:lnTo>
                    <a:pt x="609" y="882"/>
                  </a:lnTo>
                  <a:lnTo>
                    <a:pt x="122" y="88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6511766" y="2603670"/>
              <a:ext cx="26061" cy="29562"/>
            </a:xfrm>
            <a:custGeom>
              <a:rect b="b" l="l" r="r" t="t"/>
              <a:pathLst>
                <a:path extrusionOk="0" h="760" w="670">
                  <a:moveTo>
                    <a:pt x="335" y="91"/>
                  </a:moveTo>
                  <a:cubicBezTo>
                    <a:pt x="396" y="91"/>
                    <a:pt x="456" y="122"/>
                    <a:pt x="487" y="182"/>
                  </a:cubicBezTo>
                  <a:cubicBezTo>
                    <a:pt x="517" y="213"/>
                    <a:pt x="548" y="304"/>
                    <a:pt x="548" y="365"/>
                  </a:cubicBezTo>
                  <a:cubicBezTo>
                    <a:pt x="548" y="456"/>
                    <a:pt x="517" y="517"/>
                    <a:pt x="487" y="578"/>
                  </a:cubicBezTo>
                  <a:cubicBezTo>
                    <a:pt x="456" y="638"/>
                    <a:pt x="396" y="669"/>
                    <a:pt x="335" y="669"/>
                  </a:cubicBezTo>
                  <a:cubicBezTo>
                    <a:pt x="274" y="669"/>
                    <a:pt x="213" y="638"/>
                    <a:pt x="183" y="578"/>
                  </a:cubicBezTo>
                  <a:cubicBezTo>
                    <a:pt x="153" y="547"/>
                    <a:pt x="122" y="456"/>
                    <a:pt x="122" y="365"/>
                  </a:cubicBezTo>
                  <a:cubicBezTo>
                    <a:pt x="122" y="30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lose/>
                  <a:moveTo>
                    <a:pt x="335" y="0"/>
                  </a:moveTo>
                  <a:cubicBezTo>
                    <a:pt x="213" y="0"/>
                    <a:pt x="153" y="31"/>
                    <a:pt x="92" y="91"/>
                  </a:cubicBezTo>
                  <a:cubicBezTo>
                    <a:pt x="31" y="152"/>
                    <a:pt x="1" y="243"/>
                    <a:pt x="1" y="365"/>
                  </a:cubicBezTo>
                  <a:cubicBezTo>
                    <a:pt x="1" y="486"/>
                    <a:pt x="31" y="578"/>
                    <a:pt x="92" y="669"/>
                  </a:cubicBezTo>
                  <a:cubicBezTo>
                    <a:pt x="153" y="730"/>
                    <a:pt x="213" y="760"/>
                    <a:pt x="335" y="760"/>
                  </a:cubicBezTo>
                  <a:cubicBezTo>
                    <a:pt x="426" y="760"/>
                    <a:pt x="517" y="730"/>
                    <a:pt x="578" y="669"/>
                  </a:cubicBezTo>
                  <a:cubicBezTo>
                    <a:pt x="639" y="578"/>
                    <a:pt x="669" y="486"/>
                    <a:pt x="669" y="365"/>
                  </a:cubicBezTo>
                  <a:cubicBezTo>
                    <a:pt x="669" y="243"/>
                    <a:pt x="639" y="152"/>
                    <a:pt x="578" y="91"/>
                  </a:cubicBezTo>
                  <a:cubicBezTo>
                    <a:pt x="517" y="31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6544868" y="2603670"/>
              <a:ext cx="16609" cy="28395"/>
            </a:xfrm>
            <a:custGeom>
              <a:rect b="b" l="l" r="r" t="t"/>
              <a:pathLst>
                <a:path extrusionOk="0" h="730" w="427">
                  <a:moveTo>
                    <a:pt x="1" y="0"/>
                  </a:moveTo>
                  <a:lnTo>
                    <a:pt x="1" y="730"/>
                  </a:lnTo>
                  <a:lnTo>
                    <a:pt x="122" y="730"/>
                  </a:lnTo>
                  <a:lnTo>
                    <a:pt x="122" y="365"/>
                  </a:lnTo>
                  <a:cubicBezTo>
                    <a:pt x="122" y="27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ubicBezTo>
                    <a:pt x="365" y="91"/>
                    <a:pt x="365" y="91"/>
                    <a:pt x="396" y="122"/>
                  </a:cubicBezTo>
                  <a:lnTo>
                    <a:pt x="426" y="122"/>
                  </a:lnTo>
                  <a:lnTo>
                    <a:pt x="426" y="0"/>
                  </a:lnTo>
                  <a:lnTo>
                    <a:pt x="365" y="0"/>
                  </a:lnTo>
                  <a:cubicBezTo>
                    <a:pt x="305" y="0"/>
                    <a:pt x="274" y="0"/>
                    <a:pt x="213" y="31"/>
                  </a:cubicBezTo>
                  <a:cubicBezTo>
                    <a:pt x="183" y="61"/>
                    <a:pt x="153" y="91"/>
                    <a:pt x="122" y="12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7183332" y="3432459"/>
              <a:ext cx="685763" cy="668026"/>
            </a:xfrm>
            <a:custGeom>
              <a:rect b="b" l="l" r="r" t="t"/>
              <a:pathLst>
                <a:path extrusionOk="0" fill="none" h="17174" w="17630">
                  <a:moveTo>
                    <a:pt x="15745" y="17174"/>
                  </a:moveTo>
                  <a:lnTo>
                    <a:pt x="1885" y="17174"/>
                  </a:lnTo>
                  <a:cubicBezTo>
                    <a:pt x="851" y="17174"/>
                    <a:pt x="0" y="16323"/>
                    <a:pt x="0" y="15259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15745" y="0"/>
                  </a:lnTo>
                  <a:cubicBezTo>
                    <a:pt x="16779" y="0"/>
                    <a:pt x="17630" y="851"/>
                    <a:pt x="17630" y="1915"/>
                  </a:cubicBezTo>
                  <a:lnTo>
                    <a:pt x="17630" y="15259"/>
                  </a:lnTo>
                  <a:cubicBezTo>
                    <a:pt x="17630" y="16323"/>
                    <a:pt x="16779" y="17174"/>
                    <a:pt x="15745" y="1717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6416001" y="3424174"/>
              <a:ext cx="685763" cy="668065"/>
            </a:xfrm>
            <a:custGeom>
              <a:rect b="b" l="l" r="r" t="t"/>
              <a:pathLst>
                <a:path extrusionOk="0" fill="none" h="17175" w="17630">
                  <a:moveTo>
                    <a:pt x="15715" y="17174"/>
                  </a:moveTo>
                  <a:lnTo>
                    <a:pt x="1885" y="17174"/>
                  </a:lnTo>
                  <a:cubicBezTo>
                    <a:pt x="852" y="17174"/>
                    <a:pt x="0" y="16323"/>
                    <a:pt x="0" y="15290"/>
                  </a:cubicBezTo>
                  <a:lnTo>
                    <a:pt x="0" y="1916"/>
                  </a:lnTo>
                  <a:cubicBezTo>
                    <a:pt x="0" y="852"/>
                    <a:pt x="852" y="1"/>
                    <a:pt x="1885" y="1"/>
                  </a:cubicBezTo>
                  <a:lnTo>
                    <a:pt x="15715" y="1"/>
                  </a:lnTo>
                  <a:cubicBezTo>
                    <a:pt x="16779" y="1"/>
                    <a:pt x="17630" y="852"/>
                    <a:pt x="17630" y="1916"/>
                  </a:cubicBezTo>
                  <a:lnTo>
                    <a:pt x="17630" y="15290"/>
                  </a:lnTo>
                  <a:cubicBezTo>
                    <a:pt x="17630" y="16323"/>
                    <a:pt x="16779" y="17174"/>
                    <a:pt x="15715" y="1717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6638261" y="3638188"/>
              <a:ext cx="240075" cy="240036"/>
            </a:xfrm>
            <a:custGeom>
              <a:rect b="b" l="l" r="r" t="t"/>
              <a:pathLst>
                <a:path extrusionOk="0" fill="none" h="6171" w="6172">
                  <a:moveTo>
                    <a:pt x="5077" y="1125"/>
                  </a:moveTo>
                  <a:cubicBezTo>
                    <a:pt x="6171" y="2219"/>
                    <a:pt x="6171" y="3982"/>
                    <a:pt x="5077" y="5076"/>
                  </a:cubicBezTo>
                  <a:cubicBezTo>
                    <a:pt x="3983" y="6171"/>
                    <a:pt x="2189" y="6171"/>
                    <a:pt x="1095" y="5076"/>
                  </a:cubicBezTo>
                  <a:cubicBezTo>
                    <a:pt x="1" y="3982"/>
                    <a:pt x="1" y="2219"/>
                    <a:pt x="1095" y="1125"/>
                  </a:cubicBezTo>
                  <a:cubicBezTo>
                    <a:pt x="2189" y="0"/>
                    <a:pt x="3983" y="0"/>
                    <a:pt x="5077" y="112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6734027" y="3717383"/>
              <a:ext cx="70988" cy="82813"/>
            </a:xfrm>
            <a:custGeom>
              <a:rect b="b" l="l" r="r" t="t"/>
              <a:pathLst>
                <a:path extrusionOk="0" fill="none" h="2129" w="1825">
                  <a:moveTo>
                    <a:pt x="1703" y="882"/>
                  </a:moveTo>
                  <a:lnTo>
                    <a:pt x="30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05" y="2037"/>
                  </a:cubicBezTo>
                  <a:lnTo>
                    <a:pt x="1703" y="1247"/>
                  </a:lnTo>
                  <a:cubicBezTo>
                    <a:pt x="1825" y="1156"/>
                    <a:pt x="1825" y="973"/>
                    <a:pt x="1703" y="88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7406798" y="3638188"/>
              <a:ext cx="238870" cy="240036"/>
            </a:xfrm>
            <a:custGeom>
              <a:rect b="b" l="l" r="r" t="t"/>
              <a:pathLst>
                <a:path extrusionOk="0" fill="none" h="6171" w="6141">
                  <a:moveTo>
                    <a:pt x="5046" y="1125"/>
                  </a:moveTo>
                  <a:cubicBezTo>
                    <a:pt x="6140" y="2219"/>
                    <a:pt x="6140" y="3982"/>
                    <a:pt x="5046" y="5076"/>
                  </a:cubicBezTo>
                  <a:cubicBezTo>
                    <a:pt x="3952" y="6171"/>
                    <a:pt x="2189" y="6171"/>
                    <a:pt x="1094" y="5076"/>
                  </a:cubicBezTo>
                  <a:cubicBezTo>
                    <a:pt x="0" y="3982"/>
                    <a:pt x="0" y="2219"/>
                    <a:pt x="1094" y="1125"/>
                  </a:cubicBezTo>
                  <a:cubicBezTo>
                    <a:pt x="2189" y="0"/>
                    <a:pt x="3952" y="0"/>
                    <a:pt x="5046" y="112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7501358" y="3717383"/>
              <a:ext cx="72155" cy="82813"/>
            </a:xfrm>
            <a:custGeom>
              <a:rect b="b" l="l" r="r" t="t"/>
              <a:pathLst>
                <a:path extrusionOk="0" fill="none" h="2129" w="1855">
                  <a:moveTo>
                    <a:pt x="1703" y="882"/>
                  </a:moveTo>
                  <a:lnTo>
                    <a:pt x="33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35" y="2037"/>
                  </a:cubicBezTo>
                  <a:lnTo>
                    <a:pt x="1703" y="1247"/>
                  </a:lnTo>
                  <a:cubicBezTo>
                    <a:pt x="1855" y="1156"/>
                    <a:pt x="1855" y="973"/>
                    <a:pt x="1703" y="88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5046887" y="1121053"/>
              <a:ext cx="1632800" cy="3420452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5136740" y="2516151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82"/>
                    <a:pt x="0" y="1916"/>
                  </a:cubicBezTo>
                  <a:lnTo>
                    <a:pt x="0" y="5320"/>
                  </a:lnTo>
                  <a:cubicBezTo>
                    <a:pt x="0" y="6354"/>
                    <a:pt x="851" y="7205"/>
                    <a:pt x="1885" y="7205"/>
                  </a:cubicBezTo>
                  <a:lnTo>
                    <a:pt x="35442" y="7205"/>
                  </a:lnTo>
                  <a:cubicBezTo>
                    <a:pt x="36506" y="7205"/>
                    <a:pt x="37357" y="6354"/>
                    <a:pt x="37357" y="5320"/>
                  </a:cubicBezTo>
                  <a:lnTo>
                    <a:pt x="37357" y="1916"/>
                  </a:lnTo>
                  <a:cubicBezTo>
                    <a:pt x="37357" y="88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5240791" y="2656843"/>
              <a:ext cx="756712" cy="39"/>
            </a:xfrm>
            <a:custGeom>
              <a:rect b="b" l="l" r="r" t="t"/>
              <a:pathLst>
                <a:path extrusionOk="0" fill="none" h="1" w="19454">
                  <a:moveTo>
                    <a:pt x="0" y="1"/>
                  </a:moveTo>
                  <a:lnTo>
                    <a:pt x="19453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5136740" y="2915784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52"/>
                    <a:pt x="0" y="1915"/>
                  </a:cubicBezTo>
                  <a:lnTo>
                    <a:pt x="0" y="5289"/>
                  </a:lnTo>
                  <a:cubicBezTo>
                    <a:pt x="0" y="6353"/>
                    <a:pt x="851" y="7204"/>
                    <a:pt x="1885" y="7204"/>
                  </a:cubicBezTo>
                  <a:lnTo>
                    <a:pt x="35442" y="7204"/>
                  </a:lnTo>
                  <a:cubicBezTo>
                    <a:pt x="36506" y="7204"/>
                    <a:pt x="37357" y="6353"/>
                    <a:pt x="37357" y="5289"/>
                  </a:cubicBezTo>
                  <a:lnTo>
                    <a:pt x="37357" y="1915"/>
                  </a:lnTo>
                  <a:cubicBezTo>
                    <a:pt x="37357" y="85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5240791" y="3056476"/>
              <a:ext cx="541531" cy="39"/>
            </a:xfrm>
            <a:custGeom>
              <a:rect b="b" l="l" r="r" t="t"/>
              <a:pathLst>
                <a:path extrusionOk="0" fill="none" h="1" w="13922">
                  <a:moveTo>
                    <a:pt x="0" y="1"/>
                  </a:moveTo>
                  <a:lnTo>
                    <a:pt x="13921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5750348" y="1643602"/>
              <a:ext cx="225878" cy="234163"/>
            </a:xfrm>
            <a:custGeom>
              <a:rect b="b" l="l" r="r" t="t"/>
              <a:pathLst>
                <a:path extrusionOk="0" fill="none" h="6020" w="5807">
                  <a:moveTo>
                    <a:pt x="5806" y="6019"/>
                  </a:moveTo>
                  <a:cubicBezTo>
                    <a:pt x="5806" y="4712"/>
                    <a:pt x="4925" y="3314"/>
                    <a:pt x="3739" y="2858"/>
                  </a:cubicBezTo>
                  <a:cubicBezTo>
                    <a:pt x="4165" y="2585"/>
                    <a:pt x="4438" y="2098"/>
                    <a:pt x="4438" y="1551"/>
                  </a:cubicBezTo>
                  <a:cubicBezTo>
                    <a:pt x="4438" y="700"/>
                    <a:pt x="3739" y="1"/>
                    <a:pt x="2888" y="1"/>
                  </a:cubicBezTo>
                  <a:cubicBezTo>
                    <a:pt x="2037" y="1"/>
                    <a:pt x="1338" y="700"/>
                    <a:pt x="1338" y="1551"/>
                  </a:cubicBezTo>
                  <a:cubicBezTo>
                    <a:pt x="1338" y="2098"/>
                    <a:pt x="1642" y="2585"/>
                    <a:pt x="2068" y="2858"/>
                  </a:cubicBezTo>
                  <a:cubicBezTo>
                    <a:pt x="852" y="3314"/>
                    <a:pt x="1" y="4712"/>
                    <a:pt x="1" y="601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5511517" y="2008966"/>
              <a:ext cx="703539" cy="39"/>
            </a:xfrm>
            <a:custGeom>
              <a:rect b="b" l="l" r="r" t="t"/>
              <a:pathLst>
                <a:path extrusionOk="0" fill="none" h="1" w="18087">
                  <a:moveTo>
                    <a:pt x="1" y="0"/>
                  </a:moveTo>
                  <a:lnTo>
                    <a:pt x="1808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5645130" y="2082249"/>
              <a:ext cx="436313" cy="39"/>
            </a:xfrm>
            <a:custGeom>
              <a:rect b="b" l="l" r="r" t="t"/>
              <a:pathLst>
                <a:path extrusionOk="0" fill="none" h="1" w="11217">
                  <a:moveTo>
                    <a:pt x="0" y="1"/>
                  </a:moveTo>
                  <a:lnTo>
                    <a:pt x="11217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5467796" y="3504575"/>
              <a:ext cx="790981" cy="274344"/>
            </a:xfrm>
            <a:custGeom>
              <a:rect b="b" l="l" r="r" t="t"/>
              <a:pathLst>
                <a:path extrusionOk="0" h="7053" w="20335">
                  <a:moveTo>
                    <a:pt x="3526" y="7052"/>
                  </a:moveTo>
                  <a:cubicBezTo>
                    <a:pt x="1581" y="7052"/>
                    <a:pt x="0" y="5472"/>
                    <a:pt x="0" y="3526"/>
                  </a:cubicBezTo>
                  <a:cubicBezTo>
                    <a:pt x="0" y="1581"/>
                    <a:pt x="1581" y="1"/>
                    <a:pt x="3526" y="1"/>
                  </a:cubicBezTo>
                  <a:lnTo>
                    <a:pt x="16809" y="1"/>
                  </a:lnTo>
                  <a:cubicBezTo>
                    <a:pt x="18754" y="1"/>
                    <a:pt x="20335" y="1581"/>
                    <a:pt x="20335" y="3526"/>
                  </a:cubicBezTo>
                  <a:cubicBezTo>
                    <a:pt x="20335" y="5472"/>
                    <a:pt x="18754" y="7052"/>
                    <a:pt x="16809" y="7052"/>
                  </a:cubicBezTo>
                  <a:lnTo>
                    <a:pt x="3526" y="705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5659328" y="4422051"/>
              <a:ext cx="406751" cy="39"/>
            </a:xfrm>
            <a:custGeom>
              <a:rect b="b" l="l" r="r" t="t"/>
              <a:pathLst>
                <a:path extrusionOk="0" fill="none" h="1" w="10457">
                  <a:moveTo>
                    <a:pt x="0" y="1"/>
                  </a:moveTo>
                  <a:lnTo>
                    <a:pt x="10456" y="1"/>
                  </a:lnTo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7727197" y="1409517"/>
              <a:ext cx="877294" cy="1054667"/>
            </a:xfrm>
            <a:custGeom>
              <a:rect b="b" l="l" r="r" t="t"/>
              <a:pathLst>
                <a:path extrusionOk="0" h="27114" w="22554">
                  <a:moveTo>
                    <a:pt x="17751" y="27113"/>
                  </a:moveTo>
                  <a:lnTo>
                    <a:pt x="4833" y="27113"/>
                  </a:lnTo>
                  <a:cubicBezTo>
                    <a:pt x="2158" y="27113"/>
                    <a:pt x="0" y="24955"/>
                    <a:pt x="0" y="22281"/>
                  </a:cubicBezTo>
                  <a:lnTo>
                    <a:pt x="0" y="4833"/>
                  </a:lnTo>
                  <a:cubicBezTo>
                    <a:pt x="0" y="2159"/>
                    <a:pt x="2158" y="1"/>
                    <a:pt x="4833" y="1"/>
                  </a:cubicBezTo>
                  <a:lnTo>
                    <a:pt x="17751" y="1"/>
                  </a:lnTo>
                  <a:cubicBezTo>
                    <a:pt x="20396" y="1"/>
                    <a:pt x="22554" y="2159"/>
                    <a:pt x="22554" y="4833"/>
                  </a:cubicBezTo>
                  <a:lnTo>
                    <a:pt x="22554" y="22281"/>
                  </a:lnTo>
                  <a:cubicBezTo>
                    <a:pt x="22554" y="24955"/>
                    <a:pt x="20396" y="27113"/>
                    <a:pt x="17751" y="27113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7802852" y="1590429"/>
              <a:ext cx="185658" cy="185658"/>
            </a:xfrm>
            <a:custGeom>
              <a:rect b="b" l="l" r="r" t="t"/>
              <a:pathLst>
                <a:path extrusionOk="0" fill="none" h="4773" w="4773">
                  <a:moveTo>
                    <a:pt x="4773" y="2401"/>
                  </a:moveTo>
                  <a:cubicBezTo>
                    <a:pt x="4773" y="1064"/>
                    <a:pt x="3709" y="0"/>
                    <a:pt x="2372" y="0"/>
                  </a:cubicBezTo>
                  <a:cubicBezTo>
                    <a:pt x="1065" y="0"/>
                    <a:pt x="1" y="106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70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8054675" y="1683822"/>
              <a:ext cx="465875" cy="39"/>
            </a:xfrm>
            <a:custGeom>
              <a:rect b="b" l="l" r="r" t="t"/>
              <a:pathLst>
                <a:path extrusionOk="0" fill="none" h="1" w="11977">
                  <a:moveTo>
                    <a:pt x="1" y="0"/>
                  </a:moveTo>
                  <a:lnTo>
                    <a:pt x="11977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8053508" y="1683822"/>
              <a:ext cx="245949" cy="39"/>
            </a:xfrm>
            <a:custGeom>
              <a:rect b="b" l="l" r="r" t="t"/>
              <a:pathLst>
                <a:path extrusionOk="0" fill="none" h="1" w="6323">
                  <a:moveTo>
                    <a:pt x="1" y="0"/>
                  </a:moveTo>
                  <a:lnTo>
                    <a:pt x="6323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7800480" y="1844624"/>
              <a:ext cx="185658" cy="185658"/>
            </a:xfrm>
            <a:custGeom>
              <a:rect b="b" l="l" r="r" t="t"/>
              <a:pathLst>
                <a:path extrusionOk="0" fill="none" h="4773" w="4773">
                  <a:moveTo>
                    <a:pt x="4773" y="2401"/>
                  </a:moveTo>
                  <a:cubicBezTo>
                    <a:pt x="4773" y="1094"/>
                    <a:pt x="3679" y="0"/>
                    <a:pt x="2372" y="0"/>
                  </a:cubicBezTo>
                  <a:cubicBezTo>
                    <a:pt x="1065" y="0"/>
                    <a:pt x="1" y="109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67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8052341" y="1938017"/>
              <a:ext cx="464670" cy="39"/>
            </a:xfrm>
            <a:custGeom>
              <a:rect b="b" l="l" r="r" t="t"/>
              <a:pathLst>
                <a:path extrusionOk="0" fill="none" h="1" w="11946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8052341" y="1938017"/>
              <a:ext cx="347627" cy="39"/>
            </a:xfrm>
            <a:custGeom>
              <a:rect b="b" l="l" r="r" t="t"/>
              <a:pathLst>
                <a:path extrusionOk="0" fill="none" h="1" w="8937">
                  <a:moveTo>
                    <a:pt x="0" y="0"/>
                  </a:moveTo>
                  <a:lnTo>
                    <a:pt x="8936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7800480" y="2099987"/>
              <a:ext cx="185658" cy="184491"/>
            </a:xfrm>
            <a:custGeom>
              <a:rect b="b" l="l" r="r" t="t"/>
              <a:pathLst>
                <a:path extrusionOk="0" fill="none" h="4743" w="4773">
                  <a:moveTo>
                    <a:pt x="4773" y="2371"/>
                  </a:moveTo>
                  <a:cubicBezTo>
                    <a:pt x="4773" y="1064"/>
                    <a:pt x="3679" y="1"/>
                    <a:pt x="2372" y="1"/>
                  </a:cubicBezTo>
                  <a:cubicBezTo>
                    <a:pt x="1065" y="1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73" y="3678"/>
                    <a:pt x="4773" y="23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8052341" y="2192213"/>
              <a:ext cx="464670" cy="39"/>
            </a:xfrm>
            <a:custGeom>
              <a:rect b="b" l="l" r="r" t="t"/>
              <a:pathLst>
                <a:path extrusionOk="0" fill="none" h="1" w="11946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8052341" y="2192213"/>
              <a:ext cx="186825" cy="39"/>
            </a:xfrm>
            <a:custGeom>
              <a:rect b="b" l="l" r="r" t="t"/>
              <a:pathLst>
                <a:path extrusionOk="0" fill="none" h="1" w="4803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5509145" y="970870"/>
              <a:ext cx="312191" cy="312191"/>
            </a:xfrm>
            <a:custGeom>
              <a:rect b="b" l="l" r="r" t="t"/>
              <a:pathLst>
                <a:path extrusionOk="0" h="8026" w="8026">
                  <a:moveTo>
                    <a:pt x="4013" y="8025"/>
                  </a:moveTo>
                  <a:cubicBezTo>
                    <a:pt x="1794" y="8025"/>
                    <a:pt x="1" y="6232"/>
                    <a:pt x="1" y="4013"/>
                  </a:cubicBezTo>
                  <a:cubicBezTo>
                    <a:pt x="1" y="1794"/>
                    <a:pt x="1794" y="1"/>
                    <a:pt x="4013" y="1"/>
                  </a:cubicBezTo>
                  <a:cubicBezTo>
                    <a:pt x="6232" y="1"/>
                    <a:pt x="8025" y="1794"/>
                    <a:pt x="8025" y="4013"/>
                  </a:cubicBezTo>
                  <a:cubicBezTo>
                    <a:pt x="8025" y="6232"/>
                    <a:pt x="6232" y="8025"/>
                    <a:pt x="4013" y="80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5588379" y="1074921"/>
              <a:ext cx="153723" cy="105257"/>
            </a:xfrm>
            <a:custGeom>
              <a:rect b="b" l="l" r="r" t="t"/>
              <a:pathLst>
                <a:path extrusionOk="0" fill="none" h="2706" w="3952">
                  <a:moveTo>
                    <a:pt x="1" y="852"/>
                  </a:moveTo>
                  <a:lnTo>
                    <a:pt x="1581" y="2706"/>
                  </a:lnTo>
                  <a:lnTo>
                    <a:pt x="3952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7724824" y="605545"/>
              <a:ext cx="637297" cy="637297"/>
            </a:xfrm>
            <a:custGeom>
              <a:rect b="b" l="l" r="r" t="t"/>
              <a:pathLst>
                <a:path extrusionOk="0" h="16384" w="16384">
                  <a:moveTo>
                    <a:pt x="5198" y="16384"/>
                  </a:moveTo>
                  <a:cubicBezTo>
                    <a:pt x="2341" y="16384"/>
                    <a:pt x="1" y="14043"/>
                    <a:pt x="1" y="11186"/>
                  </a:cubicBezTo>
                  <a:lnTo>
                    <a:pt x="1" y="5198"/>
                  </a:lnTo>
                  <a:cubicBezTo>
                    <a:pt x="1" y="2341"/>
                    <a:pt x="2341" y="1"/>
                    <a:pt x="5198" y="1"/>
                  </a:cubicBezTo>
                  <a:lnTo>
                    <a:pt x="11186" y="1"/>
                  </a:lnTo>
                  <a:cubicBezTo>
                    <a:pt x="14043" y="1"/>
                    <a:pt x="16384" y="2341"/>
                    <a:pt x="16384" y="5198"/>
                  </a:cubicBezTo>
                  <a:lnTo>
                    <a:pt x="16384" y="11186"/>
                  </a:lnTo>
                  <a:cubicBezTo>
                    <a:pt x="16384" y="14043"/>
                    <a:pt x="14043" y="16384"/>
                    <a:pt x="11186" y="163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7867889" y="748610"/>
              <a:ext cx="351167" cy="351167"/>
            </a:xfrm>
            <a:custGeom>
              <a:rect b="b" l="l" r="r" t="t"/>
              <a:pathLst>
                <a:path extrusionOk="0" fill="none" h="9028" w="9028">
                  <a:moveTo>
                    <a:pt x="9028" y="4499"/>
                  </a:moveTo>
                  <a:cubicBezTo>
                    <a:pt x="9028" y="6991"/>
                    <a:pt x="6991" y="9028"/>
                    <a:pt x="4529" y="9028"/>
                  </a:cubicBezTo>
                  <a:cubicBezTo>
                    <a:pt x="2037" y="9028"/>
                    <a:pt x="0" y="6991"/>
                    <a:pt x="0" y="4499"/>
                  </a:cubicBezTo>
                  <a:cubicBezTo>
                    <a:pt x="0" y="2007"/>
                    <a:pt x="2037" y="0"/>
                    <a:pt x="4529" y="0"/>
                  </a:cubicBezTo>
                  <a:cubicBezTo>
                    <a:pt x="6991" y="0"/>
                    <a:pt x="9028" y="2007"/>
                    <a:pt x="9028" y="449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7960115" y="825471"/>
              <a:ext cx="166754" cy="171460"/>
            </a:xfrm>
            <a:custGeom>
              <a:rect b="b" l="l" r="r" t="t"/>
              <a:pathLst>
                <a:path extrusionOk="0" fill="none" h="4408" w="4287">
                  <a:moveTo>
                    <a:pt x="4286" y="4408"/>
                  </a:moveTo>
                  <a:cubicBezTo>
                    <a:pt x="4286" y="3435"/>
                    <a:pt x="3648" y="2432"/>
                    <a:pt x="2766" y="2097"/>
                  </a:cubicBezTo>
                  <a:cubicBezTo>
                    <a:pt x="3070" y="1885"/>
                    <a:pt x="3283" y="1550"/>
                    <a:pt x="3283" y="1125"/>
                  </a:cubicBezTo>
                  <a:cubicBezTo>
                    <a:pt x="3283" y="487"/>
                    <a:pt x="2766" y="0"/>
                    <a:pt x="2158" y="0"/>
                  </a:cubicBezTo>
                  <a:cubicBezTo>
                    <a:pt x="1520" y="0"/>
                    <a:pt x="1003" y="487"/>
                    <a:pt x="1003" y="1125"/>
                  </a:cubicBezTo>
                  <a:cubicBezTo>
                    <a:pt x="1003" y="1550"/>
                    <a:pt x="1216" y="1885"/>
                    <a:pt x="1520" y="2097"/>
                  </a:cubicBezTo>
                  <a:cubicBezTo>
                    <a:pt x="639" y="2432"/>
                    <a:pt x="0" y="3435"/>
                    <a:pt x="0" y="440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4835245" y="1471014"/>
              <a:ext cx="507262" cy="431568"/>
            </a:xfrm>
            <a:custGeom>
              <a:rect b="b" l="l" r="r" t="t"/>
              <a:pathLst>
                <a:path extrusionOk="0" h="11095" w="13041">
                  <a:moveTo>
                    <a:pt x="2949" y="8754"/>
                  </a:moveTo>
                  <a:lnTo>
                    <a:pt x="6201" y="8724"/>
                  </a:lnTo>
                  <a:cubicBezTo>
                    <a:pt x="6687" y="10730"/>
                    <a:pt x="8268" y="11064"/>
                    <a:pt x="9180" y="11095"/>
                  </a:cubicBezTo>
                  <a:cubicBezTo>
                    <a:pt x="9362" y="11095"/>
                    <a:pt x="9454" y="10882"/>
                    <a:pt x="9302" y="10760"/>
                  </a:cubicBezTo>
                  <a:cubicBezTo>
                    <a:pt x="8298" y="10000"/>
                    <a:pt x="8663" y="8693"/>
                    <a:pt x="8663" y="8693"/>
                  </a:cubicBezTo>
                  <a:lnTo>
                    <a:pt x="10153" y="8663"/>
                  </a:lnTo>
                  <a:cubicBezTo>
                    <a:pt x="11733" y="8663"/>
                    <a:pt x="13040" y="7356"/>
                    <a:pt x="13010" y="5775"/>
                  </a:cubicBezTo>
                  <a:lnTo>
                    <a:pt x="12979" y="2888"/>
                  </a:lnTo>
                  <a:cubicBezTo>
                    <a:pt x="12979" y="1307"/>
                    <a:pt x="11642" y="0"/>
                    <a:pt x="10061" y="31"/>
                  </a:cubicBezTo>
                  <a:lnTo>
                    <a:pt x="2858" y="91"/>
                  </a:lnTo>
                  <a:cubicBezTo>
                    <a:pt x="1277" y="122"/>
                    <a:pt x="0" y="1429"/>
                    <a:pt x="31" y="3009"/>
                  </a:cubicBezTo>
                  <a:lnTo>
                    <a:pt x="61" y="5897"/>
                  </a:lnTo>
                  <a:cubicBezTo>
                    <a:pt x="61" y="7477"/>
                    <a:pt x="1368" y="8754"/>
                    <a:pt x="2949" y="875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5178127" y="1599881"/>
              <a:ext cx="74528" cy="73322"/>
            </a:xfrm>
            <a:custGeom>
              <a:rect b="b" l="l" r="r" t="t"/>
              <a:pathLst>
                <a:path extrusionOk="0" h="1885" w="1916">
                  <a:moveTo>
                    <a:pt x="942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885"/>
                    <a:pt x="973" y="1885"/>
                  </a:cubicBezTo>
                  <a:cubicBezTo>
                    <a:pt x="1490" y="1885"/>
                    <a:pt x="1915" y="1459"/>
                    <a:pt x="1885" y="943"/>
                  </a:cubicBezTo>
                  <a:cubicBezTo>
                    <a:pt x="1885" y="395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051593" y="1601048"/>
              <a:ext cx="74528" cy="73361"/>
            </a:xfrm>
            <a:custGeom>
              <a:rect b="b" l="l" r="r" t="t"/>
              <a:pathLst>
                <a:path extrusionOk="0" h="188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885"/>
                    <a:pt x="974" y="1885"/>
                  </a:cubicBezTo>
                  <a:cubicBezTo>
                    <a:pt x="1490" y="1885"/>
                    <a:pt x="1916" y="1460"/>
                    <a:pt x="1916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4903774" y="1602267"/>
              <a:ext cx="74528" cy="73400"/>
            </a:xfrm>
            <a:custGeom>
              <a:rect b="b" l="l" r="r" t="t"/>
              <a:pathLst>
                <a:path extrusionOk="0" h="1887" w="1916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71"/>
                    <a:pt x="398" y="1886"/>
                    <a:pt x="918" y="1886"/>
                  </a:cubicBezTo>
                  <a:cubicBezTo>
                    <a:pt x="936" y="1886"/>
                    <a:pt x="955" y="1886"/>
                    <a:pt x="973" y="1885"/>
                  </a:cubicBezTo>
                  <a:cubicBezTo>
                    <a:pt x="1490" y="1885"/>
                    <a:pt x="1915" y="1459"/>
                    <a:pt x="1915" y="942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" name="Google Shape;665;p42"/>
          <p:cNvSpPr txBox="1"/>
          <p:nvPr/>
        </p:nvSpPr>
        <p:spPr>
          <a:xfrm>
            <a:off x="4608700" y="4383250"/>
            <a:ext cx="435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Mentored By: Sankar Banerjee</a:t>
            </a:r>
            <a:endParaRPr b="1" sz="2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1"/>
          <p:cNvSpPr txBox="1"/>
          <p:nvPr>
            <p:ph type="title"/>
          </p:nvPr>
        </p:nvSpPr>
        <p:spPr>
          <a:xfrm>
            <a:off x="1698775" y="-75125"/>
            <a:ext cx="57411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FOR USERS</a:t>
            </a:r>
            <a:endParaRPr/>
          </a:p>
        </p:txBody>
      </p:sp>
      <p:pic>
        <p:nvPicPr>
          <p:cNvPr id="961" name="Google Shape;9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250" y="1289375"/>
            <a:ext cx="7105574" cy="34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2"/>
          <p:cNvSpPr txBox="1"/>
          <p:nvPr>
            <p:ph type="title"/>
          </p:nvPr>
        </p:nvSpPr>
        <p:spPr>
          <a:xfrm>
            <a:off x="1604400" y="0"/>
            <a:ext cx="5505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LOW LEVEL DIAGRAM(</a:t>
            </a:r>
            <a:r>
              <a:rPr lang="en"/>
              <a:t>LLD)</a:t>
            </a:r>
            <a:endParaRPr/>
          </a:p>
        </p:txBody>
      </p:sp>
      <p:pic>
        <p:nvPicPr>
          <p:cNvPr id="967" name="Google Shape;9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275" y="784850"/>
            <a:ext cx="6138575" cy="41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3"/>
          <p:cNvSpPr txBox="1"/>
          <p:nvPr>
            <p:ph type="title"/>
          </p:nvPr>
        </p:nvSpPr>
        <p:spPr>
          <a:xfrm>
            <a:off x="644900" y="0"/>
            <a:ext cx="7503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</a:t>
            </a:r>
            <a:r>
              <a:rPr lang="en"/>
              <a:t>HIGH LEVEL DIAGRAM(HLD)</a:t>
            </a:r>
            <a:endParaRPr/>
          </a:p>
        </p:txBody>
      </p:sp>
      <p:pic>
        <p:nvPicPr>
          <p:cNvPr id="973" name="Google Shape;9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150" y="390625"/>
            <a:ext cx="6446900" cy="47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4"/>
          <p:cNvSpPr txBox="1"/>
          <p:nvPr>
            <p:ph type="title"/>
          </p:nvPr>
        </p:nvSpPr>
        <p:spPr>
          <a:xfrm>
            <a:off x="660625" y="0"/>
            <a:ext cx="75345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OF AUTHENTICATED USER</a:t>
            </a:r>
            <a:endParaRPr/>
          </a:p>
        </p:txBody>
      </p:sp>
      <p:pic>
        <p:nvPicPr>
          <p:cNvPr id="979" name="Google Shape;9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225" y="588625"/>
            <a:ext cx="6338874" cy="45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5"/>
          <p:cNvSpPr txBox="1"/>
          <p:nvPr>
            <p:ph type="title"/>
          </p:nvPr>
        </p:nvSpPr>
        <p:spPr>
          <a:xfrm>
            <a:off x="0" y="0"/>
            <a:ext cx="88872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/>
              <a:t>FLOWCHART FOR ADMIN &amp; AUTHENTICATED USER</a:t>
            </a:r>
            <a:endParaRPr/>
          </a:p>
        </p:txBody>
      </p:sp>
      <p:pic>
        <p:nvPicPr>
          <p:cNvPr id="985" name="Google Shape;9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75" y="882950"/>
            <a:ext cx="6250700" cy="42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0" name="Google Shape;990;p56"/>
          <p:cNvGrpSpPr/>
          <p:nvPr/>
        </p:nvGrpSpPr>
        <p:grpSpPr>
          <a:xfrm>
            <a:off x="6251969" y="1301233"/>
            <a:ext cx="1607085" cy="2906683"/>
            <a:chOff x="7176300" y="708700"/>
            <a:chExt cx="1820647" cy="3292946"/>
          </a:xfrm>
        </p:grpSpPr>
        <p:sp>
          <p:nvSpPr>
            <p:cNvPr id="991" name="Google Shape;991;p56"/>
            <p:cNvSpPr/>
            <p:nvPr/>
          </p:nvSpPr>
          <p:spPr>
            <a:xfrm>
              <a:off x="7176300" y="708700"/>
              <a:ext cx="1820647" cy="3292946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7626251" y="3445008"/>
              <a:ext cx="920737" cy="278798"/>
            </a:xfrm>
            <a:custGeom>
              <a:rect b="b" l="l" r="r" t="t"/>
              <a:pathLst>
                <a:path extrusionOk="0" h="7606" w="25119">
                  <a:moveTo>
                    <a:pt x="23017" y="7606"/>
                  </a:moveTo>
                  <a:lnTo>
                    <a:pt x="2102" y="7606"/>
                  </a:lnTo>
                  <a:cubicBezTo>
                    <a:pt x="934" y="7606"/>
                    <a:pt x="0" y="6672"/>
                    <a:pt x="0" y="5504"/>
                  </a:cubicBezTo>
                  <a:lnTo>
                    <a:pt x="0" y="2102"/>
                  </a:lnTo>
                  <a:cubicBezTo>
                    <a:pt x="0" y="934"/>
                    <a:pt x="934" y="0"/>
                    <a:pt x="2102" y="0"/>
                  </a:cubicBezTo>
                  <a:lnTo>
                    <a:pt x="23017" y="0"/>
                  </a:lnTo>
                  <a:cubicBezTo>
                    <a:pt x="24184" y="0"/>
                    <a:pt x="25118" y="934"/>
                    <a:pt x="25118" y="2102"/>
                  </a:cubicBezTo>
                  <a:lnTo>
                    <a:pt x="25118" y="5504"/>
                  </a:lnTo>
                  <a:cubicBezTo>
                    <a:pt x="25118" y="6672"/>
                    <a:pt x="24184" y="7606"/>
                    <a:pt x="23017" y="760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3" name="Google Shape;993;p56"/>
            <p:cNvGrpSpPr/>
            <p:nvPr/>
          </p:nvGrpSpPr>
          <p:grpSpPr>
            <a:xfrm>
              <a:off x="7292450" y="1166853"/>
              <a:ext cx="1588334" cy="1382920"/>
              <a:chOff x="5372913" y="1090178"/>
              <a:chExt cx="1588334" cy="1382920"/>
            </a:xfrm>
          </p:grpSpPr>
          <p:sp>
            <p:nvSpPr>
              <p:cNvPr id="994" name="Google Shape;994;p56"/>
              <p:cNvSpPr/>
              <p:nvPr/>
            </p:nvSpPr>
            <p:spPr>
              <a:xfrm>
                <a:off x="5372913" y="1090178"/>
                <a:ext cx="1588334" cy="1382920"/>
              </a:xfrm>
              <a:custGeom>
                <a:rect b="b" l="l" r="r" t="t"/>
                <a:pathLst>
                  <a:path extrusionOk="0" h="37728" w="43332">
                    <a:moveTo>
                      <a:pt x="42498" y="37728"/>
                    </a:moveTo>
                    <a:lnTo>
                      <a:pt x="835" y="37728"/>
                    </a:lnTo>
                    <a:cubicBezTo>
                      <a:pt x="368" y="37728"/>
                      <a:pt x="1" y="37361"/>
                      <a:pt x="1" y="36894"/>
                    </a:cubicBezTo>
                    <a:lnTo>
                      <a:pt x="1" y="835"/>
                    </a:lnTo>
                    <a:cubicBezTo>
                      <a:pt x="1" y="368"/>
                      <a:pt x="368" y="1"/>
                      <a:pt x="835" y="1"/>
                    </a:cubicBezTo>
                    <a:lnTo>
                      <a:pt x="42498" y="1"/>
                    </a:lnTo>
                    <a:cubicBezTo>
                      <a:pt x="42965" y="1"/>
                      <a:pt x="43332" y="368"/>
                      <a:pt x="43332" y="835"/>
                    </a:cubicBezTo>
                    <a:lnTo>
                      <a:pt x="43332" y="36894"/>
                    </a:lnTo>
                    <a:cubicBezTo>
                      <a:pt x="43332" y="37361"/>
                      <a:pt x="42965" y="37728"/>
                      <a:pt x="42498" y="377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56"/>
              <p:cNvSpPr/>
              <p:nvPr/>
            </p:nvSpPr>
            <p:spPr>
              <a:xfrm>
                <a:off x="6456279" y="1169648"/>
                <a:ext cx="424318" cy="155344"/>
              </a:xfrm>
              <a:custGeom>
                <a:rect b="b" l="l" r="r" t="t"/>
                <a:pathLst>
                  <a:path extrusionOk="0" h="4238" w="11576">
                    <a:moveTo>
                      <a:pt x="10541" y="4237"/>
                    </a:moveTo>
                    <a:lnTo>
                      <a:pt x="1068" y="4237"/>
                    </a:lnTo>
                    <a:cubicBezTo>
                      <a:pt x="467" y="4237"/>
                      <a:pt x="0" y="3770"/>
                      <a:pt x="0" y="3203"/>
                    </a:cubicBezTo>
                    <a:lnTo>
                      <a:pt x="0" y="1035"/>
                    </a:lnTo>
                    <a:cubicBezTo>
                      <a:pt x="0" y="468"/>
                      <a:pt x="467" y="1"/>
                      <a:pt x="1068" y="1"/>
                    </a:cubicBezTo>
                    <a:lnTo>
                      <a:pt x="10541" y="1"/>
                    </a:lnTo>
                    <a:cubicBezTo>
                      <a:pt x="11108" y="1"/>
                      <a:pt x="11575" y="468"/>
                      <a:pt x="11575" y="1035"/>
                    </a:cubicBezTo>
                    <a:lnTo>
                      <a:pt x="11575" y="3203"/>
                    </a:lnTo>
                    <a:cubicBezTo>
                      <a:pt x="11575" y="3770"/>
                      <a:pt x="11108" y="4237"/>
                      <a:pt x="10541" y="4237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6"/>
              <p:cNvSpPr/>
              <p:nvPr/>
            </p:nvSpPr>
            <p:spPr>
              <a:xfrm>
                <a:off x="5597907" y="1580487"/>
                <a:ext cx="1115155" cy="678667"/>
              </a:xfrm>
              <a:custGeom>
                <a:rect b="b" l="l" r="r" t="t"/>
                <a:pathLst>
                  <a:path extrusionOk="0" fill="none" h="18515" w="30423">
                    <a:moveTo>
                      <a:pt x="367" y="1"/>
                    </a:moveTo>
                    <a:cubicBezTo>
                      <a:pt x="167" y="835"/>
                      <a:pt x="1" y="1702"/>
                      <a:pt x="101" y="2536"/>
                    </a:cubicBezTo>
                    <a:cubicBezTo>
                      <a:pt x="167" y="3403"/>
                      <a:pt x="501" y="4271"/>
                      <a:pt x="1135" y="4804"/>
                    </a:cubicBezTo>
                    <a:cubicBezTo>
                      <a:pt x="2169" y="5738"/>
                      <a:pt x="3770" y="5672"/>
                      <a:pt x="5104" y="5238"/>
                    </a:cubicBezTo>
                    <a:cubicBezTo>
                      <a:pt x="6438" y="4804"/>
                      <a:pt x="7673" y="4104"/>
                      <a:pt x="9040" y="3870"/>
                    </a:cubicBezTo>
                    <a:cubicBezTo>
                      <a:pt x="9641" y="3770"/>
                      <a:pt x="10408" y="3837"/>
                      <a:pt x="10708" y="4404"/>
                    </a:cubicBezTo>
                    <a:cubicBezTo>
                      <a:pt x="11075" y="5038"/>
                      <a:pt x="10608" y="6105"/>
                      <a:pt x="11242" y="6506"/>
                    </a:cubicBezTo>
                    <a:cubicBezTo>
                      <a:pt x="11909" y="6906"/>
                      <a:pt x="12710" y="5972"/>
                      <a:pt x="13477" y="6139"/>
                    </a:cubicBezTo>
                    <a:cubicBezTo>
                      <a:pt x="14144" y="6272"/>
                      <a:pt x="14311" y="7106"/>
                      <a:pt x="14344" y="7773"/>
                    </a:cubicBezTo>
                    <a:cubicBezTo>
                      <a:pt x="14344" y="8440"/>
                      <a:pt x="14444" y="9274"/>
                      <a:pt x="15078" y="9508"/>
                    </a:cubicBezTo>
                    <a:cubicBezTo>
                      <a:pt x="15512" y="9708"/>
                      <a:pt x="16012" y="9474"/>
                      <a:pt x="16479" y="9408"/>
                    </a:cubicBezTo>
                    <a:cubicBezTo>
                      <a:pt x="17980" y="9207"/>
                      <a:pt x="19248" y="10575"/>
                      <a:pt x="19748" y="11976"/>
                    </a:cubicBezTo>
                    <a:cubicBezTo>
                      <a:pt x="20248" y="13377"/>
                      <a:pt x="20315" y="14945"/>
                      <a:pt x="20915" y="16313"/>
                    </a:cubicBezTo>
                    <a:cubicBezTo>
                      <a:pt x="21583" y="17780"/>
                      <a:pt x="23117" y="18514"/>
                      <a:pt x="24752" y="18447"/>
                    </a:cubicBezTo>
                    <a:cubicBezTo>
                      <a:pt x="26753" y="18347"/>
                      <a:pt x="29321" y="17146"/>
                      <a:pt x="30422" y="14912"/>
                    </a:cubicBez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6"/>
              <p:cNvSpPr/>
              <p:nvPr/>
            </p:nvSpPr>
            <p:spPr>
              <a:xfrm>
                <a:off x="5580788" y="1521471"/>
                <a:ext cx="69718" cy="64256"/>
              </a:xfrm>
              <a:custGeom>
                <a:rect b="b" l="l" r="r" t="t"/>
                <a:pathLst>
                  <a:path extrusionOk="0" h="1753" w="1902">
                    <a:moveTo>
                      <a:pt x="939" y="1"/>
                    </a:moveTo>
                    <a:cubicBezTo>
                      <a:pt x="893" y="1"/>
                      <a:pt x="848" y="4"/>
                      <a:pt x="801" y="10"/>
                    </a:cubicBezTo>
                    <a:cubicBezTo>
                      <a:pt x="334" y="76"/>
                      <a:pt x="1" y="510"/>
                      <a:pt x="67" y="1010"/>
                    </a:cubicBezTo>
                    <a:cubicBezTo>
                      <a:pt x="128" y="1437"/>
                      <a:pt x="524" y="1753"/>
                      <a:pt x="948" y="1753"/>
                    </a:cubicBezTo>
                    <a:cubicBezTo>
                      <a:pt x="988" y="1753"/>
                      <a:pt x="1028" y="1750"/>
                      <a:pt x="1068" y="1744"/>
                    </a:cubicBezTo>
                    <a:cubicBezTo>
                      <a:pt x="1568" y="1678"/>
                      <a:pt x="1902" y="1211"/>
                      <a:pt x="1802" y="744"/>
                    </a:cubicBezTo>
                    <a:cubicBezTo>
                      <a:pt x="1741" y="290"/>
                      <a:pt x="1379" y="1"/>
                      <a:pt x="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6"/>
              <p:cNvSpPr/>
              <p:nvPr/>
            </p:nvSpPr>
            <p:spPr>
              <a:xfrm>
                <a:off x="6687358" y="2066838"/>
                <a:ext cx="69754" cy="64256"/>
              </a:xfrm>
              <a:custGeom>
                <a:rect b="b" l="l" r="r" t="t"/>
                <a:pathLst>
                  <a:path extrusionOk="0" h="1753" w="1903">
                    <a:moveTo>
                      <a:pt x="955" y="1"/>
                    </a:moveTo>
                    <a:cubicBezTo>
                      <a:pt x="915" y="1"/>
                      <a:pt x="875" y="3"/>
                      <a:pt x="835" y="9"/>
                    </a:cubicBezTo>
                    <a:cubicBezTo>
                      <a:pt x="334" y="76"/>
                      <a:pt x="1" y="543"/>
                      <a:pt x="67" y="1010"/>
                    </a:cubicBezTo>
                    <a:cubicBezTo>
                      <a:pt x="158" y="1464"/>
                      <a:pt x="524" y="1753"/>
                      <a:pt x="964" y="1753"/>
                    </a:cubicBezTo>
                    <a:cubicBezTo>
                      <a:pt x="1009" y="1753"/>
                      <a:pt x="1055" y="1750"/>
                      <a:pt x="1102" y="1744"/>
                    </a:cubicBezTo>
                    <a:cubicBezTo>
                      <a:pt x="1569" y="1677"/>
                      <a:pt x="1902" y="1243"/>
                      <a:pt x="1835" y="743"/>
                    </a:cubicBezTo>
                    <a:cubicBezTo>
                      <a:pt x="1774" y="316"/>
                      <a:pt x="1379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6"/>
              <p:cNvSpPr/>
              <p:nvPr/>
            </p:nvSpPr>
            <p:spPr>
              <a:xfrm>
                <a:off x="5519646" y="1267482"/>
                <a:ext cx="190789" cy="275132"/>
              </a:xfrm>
              <a:custGeom>
                <a:rect b="b" l="l" r="r" t="t"/>
                <a:pathLst>
                  <a:path extrusionOk="0" h="7506" w="5205">
                    <a:moveTo>
                      <a:pt x="4971" y="3670"/>
                    </a:moveTo>
                    <a:lnTo>
                      <a:pt x="4971" y="3670"/>
                    </a:lnTo>
                    <a:cubicBezTo>
                      <a:pt x="5138" y="3336"/>
                      <a:pt x="5204" y="2969"/>
                      <a:pt x="5204" y="2602"/>
                    </a:cubicBezTo>
                    <a:cubicBezTo>
                      <a:pt x="5204" y="1168"/>
                      <a:pt x="4037" y="0"/>
                      <a:pt x="2603" y="0"/>
                    </a:cubicBez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2969"/>
                      <a:pt x="101" y="3336"/>
                      <a:pt x="234" y="3670"/>
                    </a:cubicBezTo>
                    <a:lnTo>
                      <a:pt x="234" y="3670"/>
                    </a:lnTo>
                    <a:lnTo>
                      <a:pt x="234" y="3670"/>
                    </a:lnTo>
                    <a:cubicBezTo>
                      <a:pt x="301" y="3837"/>
                      <a:pt x="401" y="3970"/>
                      <a:pt x="501" y="4103"/>
                    </a:cubicBezTo>
                    <a:cubicBezTo>
                      <a:pt x="735" y="4504"/>
                      <a:pt x="1135" y="5137"/>
                      <a:pt x="1635" y="5738"/>
                    </a:cubicBezTo>
                    <a:cubicBezTo>
                      <a:pt x="2069" y="6238"/>
                      <a:pt x="2302" y="6839"/>
                      <a:pt x="2436" y="7339"/>
                    </a:cubicBezTo>
                    <a:cubicBezTo>
                      <a:pt x="2502" y="7506"/>
                      <a:pt x="2703" y="7506"/>
                      <a:pt x="2769" y="7339"/>
                    </a:cubicBezTo>
                    <a:cubicBezTo>
                      <a:pt x="2903" y="6839"/>
                      <a:pt x="3136" y="6238"/>
                      <a:pt x="3570" y="5738"/>
                    </a:cubicBezTo>
                    <a:cubicBezTo>
                      <a:pt x="4070" y="5137"/>
                      <a:pt x="4471" y="4504"/>
                      <a:pt x="4737" y="4103"/>
                    </a:cubicBezTo>
                    <a:cubicBezTo>
                      <a:pt x="4837" y="3970"/>
                      <a:pt x="4904" y="3837"/>
                      <a:pt x="4971" y="3670"/>
                    </a:cubicBezTo>
                    <a:cubicBezTo>
                      <a:pt x="4971" y="3670"/>
                      <a:pt x="4971" y="3670"/>
                      <a:pt x="4971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6"/>
              <p:cNvSpPr/>
              <p:nvPr/>
            </p:nvSpPr>
            <p:spPr>
              <a:xfrm>
                <a:off x="5568545" y="1316381"/>
                <a:ext cx="92994" cy="92957"/>
              </a:xfrm>
              <a:custGeom>
                <a:rect b="b" l="l" r="r" t="t"/>
                <a:pathLst>
                  <a:path extrusionOk="0" h="2536" w="2537">
                    <a:moveTo>
                      <a:pt x="1269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9" y="2536"/>
                    </a:cubicBezTo>
                    <a:cubicBezTo>
                      <a:pt x="1969" y="2536"/>
                      <a:pt x="2536" y="1969"/>
                      <a:pt x="2536" y="1268"/>
                    </a:cubicBezTo>
                    <a:cubicBezTo>
                      <a:pt x="2536" y="568"/>
                      <a:pt x="1969" y="1"/>
                      <a:pt x="1269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56"/>
              <p:cNvSpPr/>
              <p:nvPr/>
            </p:nvSpPr>
            <p:spPr>
              <a:xfrm>
                <a:off x="6627462" y="1804271"/>
                <a:ext cx="189543" cy="275132"/>
              </a:xfrm>
              <a:custGeom>
                <a:rect b="b" l="l" r="r" t="t"/>
                <a:pathLst>
                  <a:path extrusionOk="0" h="7506" w="5171">
                    <a:moveTo>
                      <a:pt x="4970" y="3670"/>
                    </a:moveTo>
                    <a:lnTo>
                      <a:pt x="4970" y="3670"/>
                    </a:lnTo>
                    <a:cubicBezTo>
                      <a:pt x="5104" y="3336"/>
                      <a:pt x="5171" y="3002"/>
                      <a:pt x="5171" y="2602"/>
                    </a:cubicBezTo>
                    <a:cubicBezTo>
                      <a:pt x="5171" y="1168"/>
                      <a:pt x="4036" y="0"/>
                      <a:pt x="2602" y="0"/>
                    </a:cubicBezTo>
                    <a:cubicBezTo>
                      <a:pt x="1134" y="0"/>
                      <a:pt x="0" y="1168"/>
                      <a:pt x="0" y="2602"/>
                    </a:cubicBezTo>
                    <a:cubicBezTo>
                      <a:pt x="0" y="3002"/>
                      <a:pt x="67" y="3336"/>
                      <a:pt x="200" y="3670"/>
                    </a:cubicBezTo>
                    <a:lnTo>
                      <a:pt x="200" y="3670"/>
                    </a:lnTo>
                    <a:lnTo>
                      <a:pt x="200" y="3670"/>
                    </a:lnTo>
                    <a:cubicBezTo>
                      <a:pt x="300" y="3836"/>
                      <a:pt x="367" y="3970"/>
                      <a:pt x="467" y="4103"/>
                    </a:cubicBezTo>
                    <a:cubicBezTo>
                      <a:pt x="701" y="4503"/>
                      <a:pt x="1101" y="5137"/>
                      <a:pt x="1635" y="5738"/>
                    </a:cubicBezTo>
                    <a:cubicBezTo>
                      <a:pt x="2068" y="6238"/>
                      <a:pt x="2302" y="6838"/>
                      <a:pt x="2435" y="7339"/>
                    </a:cubicBezTo>
                    <a:cubicBezTo>
                      <a:pt x="2469" y="7506"/>
                      <a:pt x="2702" y="7506"/>
                      <a:pt x="2736" y="7339"/>
                    </a:cubicBezTo>
                    <a:cubicBezTo>
                      <a:pt x="2869" y="6838"/>
                      <a:pt x="3102" y="6238"/>
                      <a:pt x="3536" y="5738"/>
                    </a:cubicBezTo>
                    <a:cubicBezTo>
                      <a:pt x="4070" y="5137"/>
                      <a:pt x="4470" y="4503"/>
                      <a:pt x="4704" y="4103"/>
                    </a:cubicBezTo>
                    <a:cubicBezTo>
                      <a:pt x="4804" y="3970"/>
                      <a:pt x="4870" y="3836"/>
                      <a:pt x="4970" y="3670"/>
                    </a:cubicBezTo>
                    <a:cubicBezTo>
                      <a:pt x="4970" y="3670"/>
                      <a:pt x="4970" y="3670"/>
                      <a:pt x="4970" y="367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56"/>
              <p:cNvSpPr/>
              <p:nvPr/>
            </p:nvSpPr>
            <p:spPr>
              <a:xfrm>
                <a:off x="6676361" y="1853170"/>
                <a:ext cx="91747" cy="92957"/>
              </a:xfrm>
              <a:custGeom>
                <a:rect b="b" l="l" r="r" t="t"/>
                <a:pathLst>
                  <a:path extrusionOk="0" h="2536" w="2503">
                    <a:moveTo>
                      <a:pt x="1268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8" y="2536"/>
                    </a:cubicBezTo>
                    <a:cubicBezTo>
                      <a:pt x="1935" y="2536"/>
                      <a:pt x="2502" y="1969"/>
                      <a:pt x="2502" y="1268"/>
                    </a:cubicBezTo>
                    <a:cubicBezTo>
                      <a:pt x="2502" y="568"/>
                      <a:pt x="1935" y="1"/>
                      <a:pt x="1268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3" name="Google Shape;1003;p56"/>
            <p:cNvSpPr/>
            <p:nvPr/>
          </p:nvSpPr>
          <p:spPr>
            <a:xfrm>
              <a:off x="7291862" y="2841477"/>
              <a:ext cx="1589544" cy="311824"/>
            </a:xfrm>
            <a:custGeom>
              <a:rect b="b" l="l" r="r" t="t"/>
              <a:pathLst>
                <a:path extrusionOk="0" h="8507" w="43365">
                  <a:moveTo>
                    <a:pt x="42531" y="8507"/>
                  </a:moveTo>
                  <a:lnTo>
                    <a:pt x="834" y="8507"/>
                  </a:lnTo>
                  <a:cubicBezTo>
                    <a:pt x="367" y="8507"/>
                    <a:pt x="0" y="8140"/>
                    <a:pt x="0" y="7673"/>
                  </a:cubicBezTo>
                  <a:lnTo>
                    <a:pt x="0" y="834"/>
                  </a:lnTo>
                  <a:cubicBezTo>
                    <a:pt x="0" y="367"/>
                    <a:pt x="367" y="0"/>
                    <a:pt x="834" y="0"/>
                  </a:cubicBezTo>
                  <a:lnTo>
                    <a:pt x="42531" y="0"/>
                  </a:lnTo>
                  <a:cubicBezTo>
                    <a:pt x="42964" y="0"/>
                    <a:pt x="43365" y="367"/>
                    <a:pt x="43365" y="834"/>
                  </a:cubicBezTo>
                  <a:lnTo>
                    <a:pt x="43365" y="7673"/>
                  </a:lnTo>
                  <a:cubicBezTo>
                    <a:pt x="43365" y="8140"/>
                    <a:pt x="42964" y="8507"/>
                    <a:pt x="42531" y="850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6"/>
            <p:cNvSpPr/>
            <p:nvPr/>
          </p:nvSpPr>
          <p:spPr>
            <a:xfrm>
              <a:off x="8738342" y="2982089"/>
              <a:ext cx="68508" cy="30607"/>
            </a:xfrm>
            <a:custGeom>
              <a:rect b="b" l="l" r="r" t="t"/>
              <a:pathLst>
                <a:path extrusionOk="0" fill="none" h="835" w="1869">
                  <a:moveTo>
                    <a:pt x="1" y="1"/>
                  </a:moveTo>
                  <a:lnTo>
                    <a:pt x="935" y="834"/>
                  </a:lnTo>
                  <a:lnTo>
                    <a:pt x="18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56"/>
          <p:cNvSpPr/>
          <p:nvPr/>
        </p:nvSpPr>
        <p:spPr>
          <a:xfrm>
            <a:off x="1487338" y="70869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56"/>
          <p:cNvSpPr txBox="1"/>
          <p:nvPr>
            <p:ph type="title"/>
          </p:nvPr>
        </p:nvSpPr>
        <p:spPr>
          <a:xfrm>
            <a:off x="253178" y="3366125"/>
            <a:ext cx="460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&amp; CODE  EXECUTION</a:t>
            </a:r>
            <a:endParaRPr/>
          </a:p>
        </p:txBody>
      </p:sp>
      <p:sp>
        <p:nvSpPr>
          <p:cNvPr id="1007" name="Google Shape;1007;p56"/>
          <p:cNvSpPr txBox="1"/>
          <p:nvPr>
            <p:ph idx="2" type="title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08" name="Google Shape;1008;p56"/>
          <p:cNvGrpSpPr/>
          <p:nvPr/>
        </p:nvGrpSpPr>
        <p:grpSpPr>
          <a:xfrm>
            <a:off x="5289424" y="930910"/>
            <a:ext cx="1607085" cy="2906683"/>
            <a:chOff x="7176300" y="708700"/>
            <a:chExt cx="1820647" cy="3292946"/>
          </a:xfrm>
        </p:grpSpPr>
        <p:sp>
          <p:nvSpPr>
            <p:cNvPr id="1009" name="Google Shape;1009;p56"/>
            <p:cNvSpPr/>
            <p:nvPr/>
          </p:nvSpPr>
          <p:spPr>
            <a:xfrm>
              <a:off x="7176300" y="708700"/>
              <a:ext cx="1820647" cy="3292946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6"/>
            <p:cNvSpPr/>
            <p:nvPr/>
          </p:nvSpPr>
          <p:spPr>
            <a:xfrm>
              <a:off x="7626251" y="3445008"/>
              <a:ext cx="920737" cy="278798"/>
            </a:xfrm>
            <a:custGeom>
              <a:rect b="b" l="l" r="r" t="t"/>
              <a:pathLst>
                <a:path extrusionOk="0" h="7606" w="25119">
                  <a:moveTo>
                    <a:pt x="23017" y="7606"/>
                  </a:moveTo>
                  <a:lnTo>
                    <a:pt x="2102" y="7606"/>
                  </a:lnTo>
                  <a:cubicBezTo>
                    <a:pt x="934" y="7606"/>
                    <a:pt x="0" y="6672"/>
                    <a:pt x="0" y="5504"/>
                  </a:cubicBezTo>
                  <a:lnTo>
                    <a:pt x="0" y="2102"/>
                  </a:lnTo>
                  <a:cubicBezTo>
                    <a:pt x="0" y="934"/>
                    <a:pt x="934" y="0"/>
                    <a:pt x="2102" y="0"/>
                  </a:cubicBezTo>
                  <a:lnTo>
                    <a:pt x="23017" y="0"/>
                  </a:lnTo>
                  <a:cubicBezTo>
                    <a:pt x="24184" y="0"/>
                    <a:pt x="25118" y="934"/>
                    <a:pt x="25118" y="2102"/>
                  </a:cubicBezTo>
                  <a:lnTo>
                    <a:pt x="25118" y="5504"/>
                  </a:lnTo>
                  <a:cubicBezTo>
                    <a:pt x="25118" y="6672"/>
                    <a:pt x="24184" y="7606"/>
                    <a:pt x="23017" y="760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1" name="Google Shape;1011;p56"/>
            <p:cNvGrpSpPr/>
            <p:nvPr/>
          </p:nvGrpSpPr>
          <p:grpSpPr>
            <a:xfrm>
              <a:off x="7292450" y="1166853"/>
              <a:ext cx="1588334" cy="1382920"/>
              <a:chOff x="5372913" y="1090178"/>
              <a:chExt cx="1588334" cy="1382920"/>
            </a:xfrm>
          </p:grpSpPr>
          <p:sp>
            <p:nvSpPr>
              <p:cNvPr id="1012" name="Google Shape;1012;p56"/>
              <p:cNvSpPr/>
              <p:nvPr/>
            </p:nvSpPr>
            <p:spPr>
              <a:xfrm>
                <a:off x="5372913" y="1090178"/>
                <a:ext cx="1588334" cy="1382920"/>
              </a:xfrm>
              <a:custGeom>
                <a:rect b="b" l="l" r="r" t="t"/>
                <a:pathLst>
                  <a:path extrusionOk="0" h="37728" w="43332">
                    <a:moveTo>
                      <a:pt x="42498" y="37728"/>
                    </a:moveTo>
                    <a:lnTo>
                      <a:pt x="835" y="37728"/>
                    </a:lnTo>
                    <a:cubicBezTo>
                      <a:pt x="368" y="37728"/>
                      <a:pt x="1" y="37361"/>
                      <a:pt x="1" y="36894"/>
                    </a:cubicBezTo>
                    <a:lnTo>
                      <a:pt x="1" y="835"/>
                    </a:lnTo>
                    <a:cubicBezTo>
                      <a:pt x="1" y="368"/>
                      <a:pt x="368" y="1"/>
                      <a:pt x="835" y="1"/>
                    </a:cubicBezTo>
                    <a:lnTo>
                      <a:pt x="42498" y="1"/>
                    </a:lnTo>
                    <a:cubicBezTo>
                      <a:pt x="42965" y="1"/>
                      <a:pt x="43332" y="368"/>
                      <a:pt x="43332" y="835"/>
                    </a:cubicBezTo>
                    <a:lnTo>
                      <a:pt x="43332" y="36894"/>
                    </a:lnTo>
                    <a:cubicBezTo>
                      <a:pt x="43332" y="37361"/>
                      <a:pt x="42965" y="37728"/>
                      <a:pt x="42498" y="377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56"/>
              <p:cNvSpPr/>
              <p:nvPr/>
            </p:nvSpPr>
            <p:spPr>
              <a:xfrm>
                <a:off x="6456279" y="1169648"/>
                <a:ext cx="424318" cy="155344"/>
              </a:xfrm>
              <a:custGeom>
                <a:rect b="b" l="l" r="r" t="t"/>
                <a:pathLst>
                  <a:path extrusionOk="0" h="4238" w="11576">
                    <a:moveTo>
                      <a:pt x="10541" y="4237"/>
                    </a:moveTo>
                    <a:lnTo>
                      <a:pt x="1068" y="4237"/>
                    </a:lnTo>
                    <a:cubicBezTo>
                      <a:pt x="467" y="4237"/>
                      <a:pt x="0" y="3770"/>
                      <a:pt x="0" y="3203"/>
                    </a:cubicBezTo>
                    <a:lnTo>
                      <a:pt x="0" y="1035"/>
                    </a:lnTo>
                    <a:cubicBezTo>
                      <a:pt x="0" y="468"/>
                      <a:pt x="467" y="1"/>
                      <a:pt x="1068" y="1"/>
                    </a:cubicBezTo>
                    <a:lnTo>
                      <a:pt x="10541" y="1"/>
                    </a:lnTo>
                    <a:cubicBezTo>
                      <a:pt x="11108" y="1"/>
                      <a:pt x="11575" y="468"/>
                      <a:pt x="11575" y="1035"/>
                    </a:cubicBezTo>
                    <a:lnTo>
                      <a:pt x="11575" y="3203"/>
                    </a:lnTo>
                    <a:cubicBezTo>
                      <a:pt x="11575" y="3770"/>
                      <a:pt x="11108" y="4237"/>
                      <a:pt x="10541" y="4237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56"/>
              <p:cNvSpPr/>
              <p:nvPr/>
            </p:nvSpPr>
            <p:spPr>
              <a:xfrm>
                <a:off x="5597907" y="1580487"/>
                <a:ext cx="1115155" cy="678667"/>
              </a:xfrm>
              <a:custGeom>
                <a:rect b="b" l="l" r="r" t="t"/>
                <a:pathLst>
                  <a:path extrusionOk="0" fill="none" h="18515" w="30423">
                    <a:moveTo>
                      <a:pt x="367" y="1"/>
                    </a:moveTo>
                    <a:cubicBezTo>
                      <a:pt x="167" y="835"/>
                      <a:pt x="1" y="1702"/>
                      <a:pt x="101" y="2536"/>
                    </a:cubicBezTo>
                    <a:cubicBezTo>
                      <a:pt x="167" y="3403"/>
                      <a:pt x="501" y="4271"/>
                      <a:pt x="1135" y="4804"/>
                    </a:cubicBezTo>
                    <a:cubicBezTo>
                      <a:pt x="2169" y="5738"/>
                      <a:pt x="3770" y="5672"/>
                      <a:pt x="5104" y="5238"/>
                    </a:cubicBezTo>
                    <a:cubicBezTo>
                      <a:pt x="6438" y="4804"/>
                      <a:pt x="7673" y="4104"/>
                      <a:pt x="9040" y="3870"/>
                    </a:cubicBezTo>
                    <a:cubicBezTo>
                      <a:pt x="9641" y="3770"/>
                      <a:pt x="10408" y="3837"/>
                      <a:pt x="10708" y="4404"/>
                    </a:cubicBezTo>
                    <a:cubicBezTo>
                      <a:pt x="11075" y="5038"/>
                      <a:pt x="10608" y="6105"/>
                      <a:pt x="11242" y="6506"/>
                    </a:cubicBezTo>
                    <a:cubicBezTo>
                      <a:pt x="11909" y="6906"/>
                      <a:pt x="12710" y="5972"/>
                      <a:pt x="13477" y="6139"/>
                    </a:cubicBezTo>
                    <a:cubicBezTo>
                      <a:pt x="14144" y="6272"/>
                      <a:pt x="14311" y="7106"/>
                      <a:pt x="14344" y="7773"/>
                    </a:cubicBezTo>
                    <a:cubicBezTo>
                      <a:pt x="14344" y="8440"/>
                      <a:pt x="14444" y="9274"/>
                      <a:pt x="15078" y="9508"/>
                    </a:cubicBezTo>
                    <a:cubicBezTo>
                      <a:pt x="15512" y="9708"/>
                      <a:pt x="16012" y="9474"/>
                      <a:pt x="16479" y="9408"/>
                    </a:cubicBezTo>
                    <a:cubicBezTo>
                      <a:pt x="17980" y="9207"/>
                      <a:pt x="19248" y="10575"/>
                      <a:pt x="19748" y="11976"/>
                    </a:cubicBezTo>
                    <a:cubicBezTo>
                      <a:pt x="20248" y="13377"/>
                      <a:pt x="20315" y="14945"/>
                      <a:pt x="20915" y="16313"/>
                    </a:cubicBezTo>
                    <a:cubicBezTo>
                      <a:pt x="21583" y="17780"/>
                      <a:pt x="23117" y="18514"/>
                      <a:pt x="24752" y="18447"/>
                    </a:cubicBezTo>
                    <a:cubicBezTo>
                      <a:pt x="26753" y="18347"/>
                      <a:pt x="29321" y="17146"/>
                      <a:pt x="30422" y="14912"/>
                    </a:cubicBez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6"/>
              <p:cNvSpPr/>
              <p:nvPr/>
            </p:nvSpPr>
            <p:spPr>
              <a:xfrm>
                <a:off x="5580788" y="1521471"/>
                <a:ext cx="69718" cy="64256"/>
              </a:xfrm>
              <a:custGeom>
                <a:rect b="b" l="l" r="r" t="t"/>
                <a:pathLst>
                  <a:path extrusionOk="0" h="1753" w="1902">
                    <a:moveTo>
                      <a:pt x="939" y="1"/>
                    </a:moveTo>
                    <a:cubicBezTo>
                      <a:pt x="893" y="1"/>
                      <a:pt x="848" y="4"/>
                      <a:pt x="801" y="10"/>
                    </a:cubicBezTo>
                    <a:cubicBezTo>
                      <a:pt x="334" y="76"/>
                      <a:pt x="1" y="510"/>
                      <a:pt x="67" y="1010"/>
                    </a:cubicBezTo>
                    <a:cubicBezTo>
                      <a:pt x="128" y="1437"/>
                      <a:pt x="524" y="1753"/>
                      <a:pt x="948" y="1753"/>
                    </a:cubicBezTo>
                    <a:cubicBezTo>
                      <a:pt x="988" y="1753"/>
                      <a:pt x="1028" y="1750"/>
                      <a:pt x="1068" y="1744"/>
                    </a:cubicBezTo>
                    <a:cubicBezTo>
                      <a:pt x="1568" y="1678"/>
                      <a:pt x="1902" y="1211"/>
                      <a:pt x="1802" y="744"/>
                    </a:cubicBezTo>
                    <a:cubicBezTo>
                      <a:pt x="1741" y="290"/>
                      <a:pt x="1379" y="1"/>
                      <a:pt x="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6"/>
              <p:cNvSpPr/>
              <p:nvPr/>
            </p:nvSpPr>
            <p:spPr>
              <a:xfrm>
                <a:off x="6687358" y="2066838"/>
                <a:ext cx="69754" cy="64256"/>
              </a:xfrm>
              <a:custGeom>
                <a:rect b="b" l="l" r="r" t="t"/>
                <a:pathLst>
                  <a:path extrusionOk="0" h="1753" w="1903">
                    <a:moveTo>
                      <a:pt x="955" y="1"/>
                    </a:moveTo>
                    <a:cubicBezTo>
                      <a:pt x="915" y="1"/>
                      <a:pt x="875" y="3"/>
                      <a:pt x="835" y="9"/>
                    </a:cubicBezTo>
                    <a:cubicBezTo>
                      <a:pt x="334" y="76"/>
                      <a:pt x="1" y="543"/>
                      <a:pt x="67" y="1010"/>
                    </a:cubicBezTo>
                    <a:cubicBezTo>
                      <a:pt x="158" y="1464"/>
                      <a:pt x="524" y="1753"/>
                      <a:pt x="964" y="1753"/>
                    </a:cubicBezTo>
                    <a:cubicBezTo>
                      <a:pt x="1009" y="1753"/>
                      <a:pt x="1055" y="1750"/>
                      <a:pt x="1102" y="1744"/>
                    </a:cubicBezTo>
                    <a:cubicBezTo>
                      <a:pt x="1569" y="1677"/>
                      <a:pt x="1902" y="1243"/>
                      <a:pt x="1835" y="743"/>
                    </a:cubicBezTo>
                    <a:cubicBezTo>
                      <a:pt x="1774" y="316"/>
                      <a:pt x="1379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6"/>
              <p:cNvSpPr/>
              <p:nvPr/>
            </p:nvSpPr>
            <p:spPr>
              <a:xfrm>
                <a:off x="5519646" y="1267482"/>
                <a:ext cx="190789" cy="275132"/>
              </a:xfrm>
              <a:custGeom>
                <a:rect b="b" l="l" r="r" t="t"/>
                <a:pathLst>
                  <a:path extrusionOk="0" h="7506" w="5205">
                    <a:moveTo>
                      <a:pt x="4971" y="3670"/>
                    </a:moveTo>
                    <a:lnTo>
                      <a:pt x="4971" y="3670"/>
                    </a:lnTo>
                    <a:cubicBezTo>
                      <a:pt x="5138" y="3336"/>
                      <a:pt x="5204" y="2969"/>
                      <a:pt x="5204" y="2602"/>
                    </a:cubicBezTo>
                    <a:cubicBezTo>
                      <a:pt x="5204" y="1168"/>
                      <a:pt x="4037" y="0"/>
                      <a:pt x="2603" y="0"/>
                    </a:cubicBez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2969"/>
                      <a:pt x="101" y="3336"/>
                      <a:pt x="234" y="3670"/>
                    </a:cubicBezTo>
                    <a:lnTo>
                      <a:pt x="234" y="3670"/>
                    </a:lnTo>
                    <a:lnTo>
                      <a:pt x="234" y="3670"/>
                    </a:lnTo>
                    <a:cubicBezTo>
                      <a:pt x="301" y="3837"/>
                      <a:pt x="401" y="3970"/>
                      <a:pt x="501" y="4103"/>
                    </a:cubicBezTo>
                    <a:cubicBezTo>
                      <a:pt x="735" y="4504"/>
                      <a:pt x="1135" y="5137"/>
                      <a:pt x="1635" y="5738"/>
                    </a:cubicBezTo>
                    <a:cubicBezTo>
                      <a:pt x="2069" y="6238"/>
                      <a:pt x="2302" y="6839"/>
                      <a:pt x="2436" y="7339"/>
                    </a:cubicBezTo>
                    <a:cubicBezTo>
                      <a:pt x="2502" y="7506"/>
                      <a:pt x="2703" y="7506"/>
                      <a:pt x="2769" y="7339"/>
                    </a:cubicBezTo>
                    <a:cubicBezTo>
                      <a:pt x="2903" y="6839"/>
                      <a:pt x="3136" y="6238"/>
                      <a:pt x="3570" y="5738"/>
                    </a:cubicBezTo>
                    <a:cubicBezTo>
                      <a:pt x="4070" y="5137"/>
                      <a:pt x="4471" y="4504"/>
                      <a:pt x="4737" y="4103"/>
                    </a:cubicBezTo>
                    <a:cubicBezTo>
                      <a:pt x="4837" y="3970"/>
                      <a:pt x="4904" y="3837"/>
                      <a:pt x="4971" y="3670"/>
                    </a:cubicBezTo>
                    <a:cubicBezTo>
                      <a:pt x="4971" y="3670"/>
                      <a:pt x="4971" y="3670"/>
                      <a:pt x="4971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6"/>
              <p:cNvSpPr/>
              <p:nvPr/>
            </p:nvSpPr>
            <p:spPr>
              <a:xfrm>
                <a:off x="5568545" y="1316381"/>
                <a:ext cx="92994" cy="92957"/>
              </a:xfrm>
              <a:custGeom>
                <a:rect b="b" l="l" r="r" t="t"/>
                <a:pathLst>
                  <a:path extrusionOk="0" h="2536" w="2537">
                    <a:moveTo>
                      <a:pt x="1269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9" y="2536"/>
                    </a:cubicBezTo>
                    <a:cubicBezTo>
                      <a:pt x="1969" y="2536"/>
                      <a:pt x="2536" y="1969"/>
                      <a:pt x="2536" y="1268"/>
                    </a:cubicBezTo>
                    <a:cubicBezTo>
                      <a:pt x="2536" y="568"/>
                      <a:pt x="1969" y="1"/>
                      <a:pt x="1269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56"/>
              <p:cNvSpPr/>
              <p:nvPr/>
            </p:nvSpPr>
            <p:spPr>
              <a:xfrm>
                <a:off x="6627462" y="1804271"/>
                <a:ext cx="189543" cy="275132"/>
              </a:xfrm>
              <a:custGeom>
                <a:rect b="b" l="l" r="r" t="t"/>
                <a:pathLst>
                  <a:path extrusionOk="0" h="7506" w="5171">
                    <a:moveTo>
                      <a:pt x="4970" y="3670"/>
                    </a:moveTo>
                    <a:lnTo>
                      <a:pt x="4970" y="3670"/>
                    </a:lnTo>
                    <a:cubicBezTo>
                      <a:pt x="5104" y="3336"/>
                      <a:pt x="5171" y="3002"/>
                      <a:pt x="5171" y="2602"/>
                    </a:cubicBezTo>
                    <a:cubicBezTo>
                      <a:pt x="5171" y="1168"/>
                      <a:pt x="4036" y="0"/>
                      <a:pt x="2602" y="0"/>
                    </a:cubicBezTo>
                    <a:cubicBezTo>
                      <a:pt x="1134" y="0"/>
                      <a:pt x="0" y="1168"/>
                      <a:pt x="0" y="2602"/>
                    </a:cubicBezTo>
                    <a:cubicBezTo>
                      <a:pt x="0" y="3002"/>
                      <a:pt x="67" y="3336"/>
                      <a:pt x="200" y="3670"/>
                    </a:cubicBezTo>
                    <a:lnTo>
                      <a:pt x="200" y="3670"/>
                    </a:lnTo>
                    <a:lnTo>
                      <a:pt x="200" y="3670"/>
                    </a:lnTo>
                    <a:cubicBezTo>
                      <a:pt x="300" y="3836"/>
                      <a:pt x="367" y="3970"/>
                      <a:pt x="467" y="4103"/>
                    </a:cubicBezTo>
                    <a:cubicBezTo>
                      <a:pt x="701" y="4503"/>
                      <a:pt x="1101" y="5137"/>
                      <a:pt x="1635" y="5738"/>
                    </a:cubicBezTo>
                    <a:cubicBezTo>
                      <a:pt x="2068" y="6238"/>
                      <a:pt x="2302" y="6838"/>
                      <a:pt x="2435" y="7339"/>
                    </a:cubicBezTo>
                    <a:cubicBezTo>
                      <a:pt x="2469" y="7506"/>
                      <a:pt x="2702" y="7506"/>
                      <a:pt x="2736" y="7339"/>
                    </a:cubicBezTo>
                    <a:cubicBezTo>
                      <a:pt x="2869" y="6838"/>
                      <a:pt x="3102" y="6238"/>
                      <a:pt x="3536" y="5738"/>
                    </a:cubicBezTo>
                    <a:cubicBezTo>
                      <a:pt x="4070" y="5137"/>
                      <a:pt x="4470" y="4503"/>
                      <a:pt x="4704" y="4103"/>
                    </a:cubicBezTo>
                    <a:cubicBezTo>
                      <a:pt x="4804" y="3970"/>
                      <a:pt x="4870" y="3836"/>
                      <a:pt x="4970" y="3670"/>
                    </a:cubicBezTo>
                    <a:cubicBezTo>
                      <a:pt x="4970" y="3670"/>
                      <a:pt x="4970" y="3670"/>
                      <a:pt x="4970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56"/>
              <p:cNvSpPr/>
              <p:nvPr/>
            </p:nvSpPr>
            <p:spPr>
              <a:xfrm>
                <a:off x="6676361" y="1853170"/>
                <a:ext cx="91747" cy="92957"/>
              </a:xfrm>
              <a:custGeom>
                <a:rect b="b" l="l" r="r" t="t"/>
                <a:pathLst>
                  <a:path extrusionOk="0" h="2536" w="2503">
                    <a:moveTo>
                      <a:pt x="1268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8" y="2536"/>
                    </a:cubicBezTo>
                    <a:cubicBezTo>
                      <a:pt x="1935" y="2536"/>
                      <a:pt x="2502" y="1969"/>
                      <a:pt x="2502" y="1268"/>
                    </a:cubicBezTo>
                    <a:cubicBezTo>
                      <a:pt x="2502" y="568"/>
                      <a:pt x="1935" y="1"/>
                      <a:pt x="1268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1" name="Google Shape;1021;p56"/>
            <p:cNvSpPr/>
            <p:nvPr/>
          </p:nvSpPr>
          <p:spPr>
            <a:xfrm>
              <a:off x="7291862" y="2841477"/>
              <a:ext cx="1589544" cy="311824"/>
            </a:xfrm>
            <a:custGeom>
              <a:rect b="b" l="l" r="r" t="t"/>
              <a:pathLst>
                <a:path extrusionOk="0" h="8507" w="43365">
                  <a:moveTo>
                    <a:pt x="42531" y="8507"/>
                  </a:moveTo>
                  <a:lnTo>
                    <a:pt x="834" y="8507"/>
                  </a:lnTo>
                  <a:cubicBezTo>
                    <a:pt x="367" y="8507"/>
                    <a:pt x="0" y="8140"/>
                    <a:pt x="0" y="7673"/>
                  </a:cubicBezTo>
                  <a:lnTo>
                    <a:pt x="0" y="834"/>
                  </a:lnTo>
                  <a:cubicBezTo>
                    <a:pt x="0" y="367"/>
                    <a:pt x="367" y="0"/>
                    <a:pt x="834" y="0"/>
                  </a:cubicBezTo>
                  <a:lnTo>
                    <a:pt x="42531" y="0"/>
                  </a:lnTo>
                  <a:cubicBezTo>
                    <a:pt x="42964" y="0"/>
                    <a:pt x="43365" y="367"/>
                    <a:pt x="43365" y="834"/>
                  </a:cubicBezTo>
                  <a:lnTo>
                    <a:pt x="43365" y="7673"/>
                  </a:lnTo>
                  <a:cubicBezTo>
                    <a:pt x="43365" y="8140"/>
                    <a:pt x="42964" y="8507"/>
                    <a:pt x="42531" y="850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6"/>
            <p:cNvSpPr/>
            <p:nvPr/>
          </p:nvSpPr>
          <p:spPr>
            <a:xfrm>
              <a:off x="8738342" y="2982089"/>
              <a:ext cx="68508" cy="30607"/>
            </a:xfrm>
            <a:custGeom>
              <a:rect b="b" l="l" r="r" t="t"/>
              <a:pathLst>
                <a:path extrusionOk="0" fill="none" h="835" w="1869">
                  <a:moveTo>
                    <a:pt x="1" y="1"/>
                  </a:moveTo>
                  <a:lnTo>
                    <a:pt x="935" y="834"/>
                  </a:lnTo>
                  <a:lnTo>
                    <a:pt x="18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7"/>
          <p:cNvSpPr txBox="1"/>
          <p:nvPr>
            <p:ph type="title"/>
          </p:nvPr>
        </p:nvSpPr>
        <p:spPr>
          <a:xfrm>
            <a:off x="880850" y="0"/>
            <a:ext cx="7329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THEIR FUNCTIONALITIES</a:t>
            </a:r>
            <a:endParaRPr/>
          </a:p>
        </p:txBody>
      </p:sp>
      <p:graphicFrame>
        <p:nvGraphicFramePr>
          <p:cNvPr id="1028" name="Google Shape;1028;p57"/>
          <p:cNvGraphicFramePr/>
          <p:nvPr/>
        </p:nvGraphicFramePr>
        <p:xfrm>
          <a:off x="4129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{08376479-1B0A-4D00-932C-6F87477CDD82}</a:tableStyleId>
              </a:tblPr>
              <a:tblGrid>
                <a:gridCol w="2237200"/>
                <a:gridCol w="1844800"/>
                <a:gridCol w="2041000"/>
                <a:gridCol w="2041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Functions      </a:t>
                      </a:r>
                      <a:r>
                        <a:rPr lang="en"/>
                        <a:t>   </a:t>
                      </a:r>
                      <a:r>
                        <a:rPr b="1" lang="en"/>
                        <a:t>User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ANONYMOUS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AUTHENTICATED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ADMIN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ADD GROUP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REMOVE GROUP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ADD CONTACT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REMOVE CONTACT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VIEW LIST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CHANGE GROUP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424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29" name="Google Shape;1029;p57"/>
          <p:cNvCxnSpPr/>
          <p:nvPr/>
        </p:nvCxnSpPr>
        <p:spPr>
          <a:xfrm>
            <a:off x="1709550" y="1284050"/>
            <a:ext cx="0" cy="35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0" name="Google Shape;1030;p57"/>
          <p:cNvSpPr/>
          <p:nvPr/>
        </p:nvSpPr>
        <p:spPr>
          <a:xfrm>
            <a:off x="1415650" y="1305525"/>
            <a:ext cx="157200" cy="32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1031" name="Google Shape;1031;p57"/>
          <p:cNvSpPr/>
          <p:nvPr/>
        </p:nvSpPr>
        <p:spPr>
          <a:xfrm>
            <a:off x="2265025" y="1352725"/>
            <a:ext cx="3774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8"/>
          <p:cNvSpPr/>
          <p:nvPr/>
        </p:nvSpPr>
        <p:spPr>
          <a:xfrm>
            <a:off x="912750" y="1018350"/>
            <a:ext cx="7318500" cy="31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8"/>
          <p:cNvSpPr txBox="1"/>
          <p:nvPr>
            <p:ph type="title"/>
          </p:nvPr>
        </p:nvSpPr>
        <p:spPr>
          <a:xfrm>
            <a:off x="1101050" y="1152150"/>
            <a:ext cx="7046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grpSp>
        <p:nvGrpSpPr>
          <p:cNvPr id="1038" name="Google Shape;1038;p58"/>
          <p:cNvGrpSpPr/>
          <p:nvPr/>
        </p:nvGrpSpPr>
        <p:grpSpPr>
          <a:xfrm>
            <a:off x="2187235" y="237518"/>
            <a:ext cx="729058" cy="618173"/>
            <a:chOff x="2176960" y="330093"/>
            <a:chExt cx="729058" cy="618173"/>
          </a:xfrm>
        </p:grpSpPr>
        <p:sp>
          <p:nvSpPr>
            <p:cNvPr id="1039" name="Google Shape;1039;p58"/>
            <p:cNvSpPr/>
            <p:nvPr/>
          </p:nvSpPr>
          <p:spPr>
            <a:xfrm rot="-1208230">
              <a:off x="2554929" y="782320"/>
              <a:ext cx="194649" cy="136616"/>
            </a:xfrm>
            <a:custGeom>
              <a:rect b="b" l="l" r="r" t="t"/>
              <a:pathLst>
                <a:path extrusionOk="0" fill="none" h="2646" w="3770">
                  <a:moveTo>
                    <a:pt x="3769" y="761"/>
                  </a:moveTo>
                  <a:cubicBezTo>
                    <a:pt x="3283" y="305"/>
                    <a:pt x="2614" y="1"/>
                    <a:pt x="1885" y="1"/>
                  </a:cubicBezTo>
                  <a:cubicBezTo>
                    <a:pt x="1155" y="1"/>
                    <a:pt x="486" y="274"/>
                    <a:pt x="0" y="761"/>
                  </a:cubicBezTo>
                  <a:lnTo>
                    <a:pt x="1885" y="2645"/>
                  </a:ln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8"/>
            <p:cNvSpPr/>
            <p:nvPr/>
          </p:nvSpPr>
          <p:spPr>
            <a:xfrm rot="-1208230">
              <a:off x="2366791" y="609286"/>
              <a:ext cx="452031" cy="158559"/>
            </a:xfrm>
            <a:custGeom>
              <a:rect b="b" l="l" r="r" t="t"/>
              <a:pathLst>
                <a:path extrusionOk="0" fill="none" h="3071" w="8755">
                  <a:moveTo>
                    <a:pt x="4378" y="1794"/>
                  </a:moveTo>
                  <a:cubicBezTo>
                    <a:pt x="5594" y="1794"/>
                    <a:pt x="6718" y="2280"/>
                    <a:pt x="7508" y="3070"/>
                  </a:cubicBezTo>
                  <a:lnTo>
                    <a:pt x="8755" y="1824"/>
                  </a:lnTo>
                  <a:cubicBezTo>
                    <a:pt x="7630" y="700"/>
                    <a:pt x="6080" y="0"/>
                    <a:pt x="4378" y="0"/>
                  </a:cubicBezTo>
                  <a:cubicBezTo>
                    <a:pt x="2676" y="0"/>
                    <a:pt x="1125" y="700"/>
                    <a:pt x="1" y="1824"/>
                  </a:cubicBezTo>
                  <a:lnTo>
                    <a:pt x="1247" y="3070"/>
                  </a:lnTo>
                  <a:cubicBezTo>
                    <a:pt x="2068" y="2280"/>
                    <a:pt x="3162" y="1794"/>
                    <a:pt x="4378" y="1794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8"/>
            <p:cNvSpPr/>
            <p:nvPr/>
          </p:nvSpPr>
          <p:spPr>
            <a:xfrm rot="-1208230">
              <a:off x="2191507" y="444199"/>
              <a:ext cx="699964" cy="208796"/>
            </a:xfrm>
            <a:custGeom>
              <a:rect b="b" l="l" r="r" t="t"/>
              <a:pathLst>
                <a:path extrusionOk="0" fill="none" h="4044" w="13557">
                  <a:moveTo>
                    <a:pt x="6779" y="1763"/>
                  </a:moveTo>
                  <a:cubicBezTo>
                    <a:pt x="8937" y="1763"/>
                    <a:pt x="10882" y="2645"/>
                    <a:pt x="12311" y="4043"/>
                  </a:cubicBezTo>
                  <a:lnTo>
                    <a:pt x="13557" y="2797"/>
                  </a:lnTo>
                  <a:cubicBezTo>
                    <a:pt x="11824" y="1064"/>
                    <a:pt x="9423" y="1"/>
                    <a:pt x="6779" y="1"/>
                  </a:cubicBezTo>
                  <a:cubicBezTo>
                    <a:pt x="4134" y="1"/>
                    <a:pt x="1733" y="1064"/>
                    <a:pt x="0" y="2797"/>
                  </a:cubicBezTo>
                  <a:lnTo>
                    <a:pt x="1247" y="4043"/>
                  </a:lnTo>
                  <a:cubicBezTo>
                    <a:pt x="2675" y="2645"/>
                    <a:pt x="4621" y="1763"/>
                    <a:pt x="6779" y="176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58"/>
          <p:cNvGrpSpPr/>
          <p:nvPr/>
        </p:nvGrpSpPr>
        <p:grpSpPr>
          <a:xfrm>
            <a:off x="6765012" y="192562"/>
            <a:ext cx="729074" cy="708107"/>
            <a:chOff x="6765012" y="192562"/>
            <a:chExt cx="729074" cy="708107"/>
          </a:xfrm>
        </p:grpSpPr>
        <p:sp>
          <p:nvSpPr>
            <p:cNvPr id="1043" name="Google Shape;1043;p58"/>
            <p:cNvSpPr/>
            <p:nvPr/>
          </p:nvSpPr>
          <p:spPr>
            <a:xfrm>
              <a:off x="6765012" y="192562"/>
              <a:ext cx="729074" cy="708107"/>
            </a:xfrm>
            <a:custGeom>
              <a:rect b="b" l="l" r="r" t="t"/>
              <a:pathLst>
                <a:path extrusionOk="0" fill="none" h="6171" w="6354">
                  <a:moveTo>
                    <a:pt x="6353" y="0"/>
                  </a:moveTo>
                  <a:lnTo>
                    <a:pt x="1" y="2158"/>
                  </a:lnTo>
                  <a:lnTo>
                    <a:pt x="3101" y="3040"/>
                  </a:lnTo>
                  <a:lnTo>
                    <a:pt x="3739" y="6170"/>
                  </a:lnTo>
                  <a:close/>
                </a:path>
              </a:pathLst>
            </a:custGeom>
            <a:noFill/>
            <a:ln cap="rnd" cmpd="sng" w="60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7120825" y="192562"/>
              <a:ext cx="373257" cy="348832"/>
            </a:xfrm>
            <a:custGeom>
              <a:rect b="b" l="l" r="r" t="t"/>
              <a:pathLst>
                <a:path extrusionOk="0" fill="none" h="3040" w="3253">
                  <a:moveTo>
                    <a:pt x="0" y="3040"/>
                  </a:moveTo>
                  <a:lnTo>
                    <a:pt x="3252" y="0"/>
                  </a:lnTo>
                </a:path>
              </a:pathLst>
            </a:custGeom>
            <a:noFill/>
            <a:ln cap="flat" cmpd="sng" w="6075">
              <a:solidFill>
                <a:schemeClr val="accent3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9"/>
          <p:cNvSpPr txBox="1"/>
          <p:nvPr>
            <p:ph type="title"/>
          </p:nvPr>
        </p:nvSpPr>
        <p:spPr>
          <a:xfrm>
            <a:off x="1918975" y="-62925"/>
            <a:ext cx="5772900" cy="4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ACCEPT CONNECTIONS</a:t>
            </a:r>
            <a:endParaRPr/>
          </a:p>
        </p:txBody>
      </p:sp>
      <p:pic>
        <p:nvPicPr>
          <p:cNvPr id="1050" name="Google Shape;10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775" y="372325"/>
            <a:ext cx="4943901" cy="477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0"/>
          <p:cNvSpPr txBox="1"/>
          <p:nvPr>
            <p:ph type="title"/>
          </p:nvPr>
        </p:nvSpPr>
        <p:spPr>
          <a:xfrm>
            <a:off x="1101050" y="-68150"/>
            <a:ext cx="7172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</a:t>
            </a:r>
            <a:r>
              <a:rPr lang="en" sz="2800"/>
              <a:t>AUTHENTICATE USER</a:t>
            </a:r>
            <a:endParaRPr sz="2800"/>
          </a:p>
        </p:txBody>
      </p:sp>
      <p:pic>
        <p:nvPicPr>
          <p:cNvPr id="1056" name="Google Shape;10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00" y="372550"/>
            <a:ext cx="4813200" cy="48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500" y="2029088"/>
            <a:ext cx="3748500" cy="10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671" name="Google Shape;671;p43"/>
          <p:cNvSpPr txBox="1"/>
          <p:nvPr/>
        </p:nvSpPr>
        <p:spPr>
          <a:xfrm>
            <a:off x="6729413" y="171757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Sainath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43"/>
          <p:cNvSpPr txBox="1"/>
          <p:nvPr/>
        </p:nvSpPr>
        <p:spPr>
          <a:xfrm>
            <a:off x="6729413" y="299197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Utkarsh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43"/>
          <p:cNvSpPr txBox="1"/>
          <p:nvPr/>
        </p:nvSpPr>
        <p:spPr>
          <a:xfrm>
            <a:off x="558910" y="171622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Arpita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43"/>
          <p:cNvSpPr txBox="1"/>
          <p:nvPr/>
        </p:nvSpPr>
        <p:spPr>
          <a:xfrm>
            <a:off x="558910" y="299062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Ayeshkanta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5" name="Google Shape;675;p43"/>
          <p:cNvGrpSpPr/>
          <p:nvPr/>
        </p:nvGrpSpPr>
        <p:grpSpPr>
          <a:xfrm>
            <a:off x="2501679" y="1472585"/>
            <a:ext cx="4195329" cy="2960539"/>
            <a:chOff x="2501679" y="1472585"/>
            <a:chExt cx="4195329" cy="2960539"/>
          </a:xfrm>
        </p:grpSpPr>
        <p:sp>
          <p:nvSpPr>
            <p:cNvPr id="676" name="Google Shape;676;p43"/>
            <p:cNvSpPr/>
            <p:nvPr/>
          </p:nvSpPr>
          <p:spPr>
            <a:xfrm>
              <a:off x="2501679" y="3240722"/>
              <a:ext cx="1371590" cy="21"/>
            </a:xfrm>
            <a:custGeom>
              <a:rect b="b" l="l" r="r" t="t"/>
              <a:pathLst>
                <a:path extrusionOk="0" fill="none" h="1" w="11065">
                  <a:moveTo>
                    <a:pt x="0" y="0"/>
                  </a:moveTo>
                  <a:lnTo>
                    <a:pt x="1106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465665" y="1472585"/>
              <a:ext cx="947627" cy="614773"/>
            </a:xfrm>
            <a:custGeom>
              <a:rect b="b" l="l" r="r" t="t"/>
              <a:pathLst>
                <a:path extrusionOk="0" fill="none" h="28968" w="44652">
                  <a:moveTo>
                    <a:pt x="44652" y="28967"/>
                  </a:moveTo>
                  <a:lnTo>
                    <a:pt x="44652" y="0"/>
                  </a:lnTo>
                  <a:lnTo>
                    <a:pt x="1" y="0"/>
                  </a:lnTo>
                  <a:lnTo>
                    <a:pt x="1" y="9909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2501679" y="1962347"/>
              <a:ext cx="1371590" cy="21"/>
            </a:xfrm>
            <a:custGeom>
              <a:rect b="b" l="l" r="r" t="t"/>
              <a:pathLst>
                <a:path extrusionOk="0" fill="none" h="1" w="11065">
                  <a:moveTo>
                    <a:pt x="0" y="0"/>
                  </a:moveTo>
                  <a:lnTo>
                    <a:pt x="1106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340034" y="3562259"/>
              <a:ext cx="1125663" cy="539918"/>
            </a:xfrm>
            <a:custGeom>
              <a:rect b="b" l="l" r="r" t="t"/>
              <a:pathLst>
                <a:path extrusionOk="0" fill="none" h="50548" w="53041">
                  <a:moveTo>
                    <a:pt x="6535" y="0"/>
                  </a:moveTo>
                  <a:lnTo>
                    <a:pt x="0" y="0"/>
                  </a:lnTo>
                  <a:lnTo>
                    <a:pt x="0" y="50548"/>
                  </a:lnTo>
                  <a:lnTo>
                    <a:pt x="53041" y="50548"/>
                  </a:lnTo>
                  <a:lnTo>
                    <a:pt x="53041" y="41034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5150091" y="3850588"/>
              <a:ext cx="283214" cy="280625"/>
            </a:xfrm>
            <a:custGeom>
              <a:rect b="b" l="l" r="r" t="t"/>
              <a:pathLst>
                <a:path extrusionOk="0" fill="none" h="13223" w="13345">
                  <a:moveTo>
                    <a:pt x="13344" y="1"/>
                  </a:moveTo>
                  <a:lnTo>
                    <a:pt x="13344" y="13223"/>
                  </a:lnTo>
                  <a:lnTo>
                    <a:pt x="0" y="1322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526825" y="2547232"/>
              <a:ext cx="434796" cy="1137988"/>
            </a:xfrm>
            <a:custGeom>
              <a:rect b="b" l="l" r="r" t="t"/>
              <a:pathLst>
                <a:path extrusionOk="0" fill="none" h="36233" w="8603">
                  <a:moveTo>
                    <a:pt x="0" y="36232"/>
                  </a:moveTo>
                  <a:lnTo>
                    <a:pt x="8602" y="36232"/>
                  </a:lnTo>
                  <a:lnTo>
                    <a:pt x="8602" y="1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3780603" y="1553507"/>
              <a:ext cx="1373372" cy="2879617"/>
            </a:xfrm>
            <a:custGeom>
              <a:rect b="b" l="l" r="r" t="t"/>
              <a:pathLst>
                <a:path extrusionOk="0" h="135687" w="64713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3780603" y="1553507"/>
              <a:ext cx="1373372" cy="2879617"/>
            </a:xfrm>
            <a:custGeom>
              <a:rect b="b" l="l" r="r" t="t"/>
              <a:pathLst>
                <a:path extrusionOk="0" fill="none" h="135687" w="64713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427613" y="1619297"/>
              <a:ext cx="47114" cy="47751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51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51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172236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023647" y="2668834"/>
              <a:ext cx="8425" cy="8404"/>
            </a:xfrm>
            <a:custGeom>
              <a:rect b="b" l="l" r="r" t="t"/>
              <a:pathLst>
                <a:path extrusionOk="0" fill="none" h="396" w="397">
                  <a:moveTo>
                    <a:pt x="396" y="0"/>
                  </a:moveTo>
                  <a:lnTo>
                    <a:pt x="396" y="395"/>
                  </a:lnTo>
                  <a:lnTo>
                    <a:pt x="1" y="395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3923154" y="2677217"/>
              <a:ext cx="1076660" cy="21"/>
            </a:xfrm>
            <a:custGeom>
              <a:rect b="b" l="l" r="r" t="t"/>
              <a:pathLst>
                <a:path extrusionOk="0" fill="none" h="1" w="50732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2526" y="2668834"/>
              <a:ext cx="8404" cy="8404"/>
            </a:xfrm>
            <a:custGeom>
              <a:rect b="b" l="l" r="r" t="t"/>
              <a:pathLst>
                <a:path extrusionOk="0" fill="none" h="396" w="396">
                  <a:moveTo>
                    <a:pt x="395" y="395"/>
                  </a:moveTo>
                  <a:lnTo>
                    <a:pt x="0" y="39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902526" y="1812167"/>
              <a:ext cx="21" cy="832813"/>
            </a:xfrm>
            <a:custGeom>
              <a:rect b="b" l="l" r="r" t="t"/>
              <a:pathLst>
                <a:path extrusionOk="0" fill="none" h="39242" w="1">
                  <a:moveTo>
                    <a:pt x="0" y="39242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3902526" y="1792175"/>
              <a:ext cx="8404" cy="8404"/>
            </a:xfrm>
            <a:custGeom>
              <a:rect b="b" l="l" r="r" t="t"/>
              <a:pathLst>
                <a:path extrusionOk="0" fill="none" h="396" w="396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3934763" y="1792175"/>
              <a:ext cx="1077297" cy="21"/>
            </a:xfrm>
            <a:custGeom>
              <a:rect b="b" l="l" r="r" t="t"/>
              <a:pathLst>
                <a:path extrusionOk="0" fill="none" h="1" w="50762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023647" y="1792175"/>
              <a:ext cx="8425" cy="8404"/>
            </a:xfrm>
            <a:custGeom>
              <a:rect b="b" l="l" r="r" t="t"/>
              <a:pathLst>
                <a:path extrusionOk="0" fill="none" h="396" w="397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032051" y="1824433"/>
              <a:ext cx="21" cy="832813"/>
            </a:xfrm>
            <a:custGeom>
              <a:rect b="b" l="l" r="r" t="t"/>
              <a:pathLst>
                <a:path extrusionOk="0" fill="none" h="39242" w="1">
                  <a:moveTo>
                    <a:pt x="0" y="0"/>
                  </a:moveTo>
                  <a:lnTo>
                    <a:pt x="0" y="3924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023647" y="3471299"/>
              <a:ext cx="8425" cy="7767"/>
            </a:xfrm>
            <a:custGeom>
              <a:rect b="b" l="l" r="r" t="t"/>
              <a:pathLst>
                <a:path extrusionOk="0" fill="none" h="366" w="397">
                  <a:moveTo>
                    <a:pt x="396" y="0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3923154" y="3479046"/>
              <a:ext cx="1076660" cy="21"/>
            </a:xfrm>
            <a:custGeom>
              <a:rect b="b" l="l" r="r" t="t"/>
              <a:pathLst>
                <a:path extrusionOk="0" fill="none" h="1" w="50732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3902526" y="3471299"/>
              <a:ext cx="8404" cy="7767"/>
            </a:xfrm>
            <a:custGeom>
              <a:rect b="b" l="l" r="r" t="t"/>
              <a:pathLst>
                <a:path extrusionOk="0" fill="none" h="366" w="396">
                  <a:moveTo>
                    <a:pt x="395" y="365"/>
                  </a:moveTo>
                  <a:lnTo>
                    <a:pt x="0" y="36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3902526" y="2762362"/>
              <a:ext cx="21" cy="684447"/>
            </a:xfrm>
            <a:custGeom>
              <a:rect b="b" l="l" r="r" t="t"/>
              <a:pathLst>
                <a:path extrusionOk="0" fill="none" h="32251" w="1">
                  <a:moveTo>
                    <a:pt x="0" y="32250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3902526" y="2741712"/>
              <a:ext cx="8404" cy="8425"/>
            </a:xfrm>
            <a:custGeom>
              <a:rect b="b" l="l" r="r" t="t"/>
              <a:pathLst>
                <a:path extrusionOk="0" fill="none" h="397" w="396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3934763" y="2741712"/>
              <a:ext cx="1077297" cy="21"/>
            </a:xfrm>
            <a:custGeom>
              <a:rect b="b" l="l" r="r" t="t"/>
              <a:pathLst>
                <a:path extrusionOk="0" fill="none" h="1" w="50762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23647" y="2741712"/>
              <a:ext cx="8425" cy="8425"/>
            </a:xfrm>
            <a:custGeom>
              <a:rect b="b" l="l" r="r" t="t"/>
              <a:pathLst>
                <a:path extrusionOk="0" fill="none" h="397" w="397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2051" y="2774628"/>
              <a:ext cx="21" cy="684426"/>
            </a:xfrm>
            <a:custGeom>
              <a:rect b="b" l="l" r="r" t="t"/>
              <a:pathLst>
                <a:path extrusionOk="0" fill="none" h="32250" w="1">
                  <a:moveTo>
                    <a:pt x="0" y="0"/>
                  </a:moveTo>
                  <a:lnTo>
                    <a:pt x="0" y="3225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23647" y="4296982"/>
              <a:ext cx="8425" cy="7767"/>
            </a:xfrm>
            <a:custGeom>
              <a:rect b="b" l="l" r="r" t="t"/>
              <a:pathLst>
                <a:path extrusionOk="0" fill="none" h="366" w="397">
                  <a:moveTo>
                    <a:pt x="396" y="1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3923154" y="4304728"/>
              <a:ext cx="1076660" cy="21"/>
            </a:xfrm>
            <a:custGeom>
              <a:rect b="b" l="l" r="r" t="t"/>
              <a:pathLst>
                <a:path extrusionOk="0" fill="none" h="1" w="50732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3902526" y="4296982"/>
              <a:ext cx="8404" cy="7767"/>
            </a:xfrm>
            <a:custGeom>
              <a:rect b="b" l="l" r="r" t="t"/>
              <a:pathLst>
                <a:path extrusionOk="0" fill="none" h="366" w="396">
                  <a:moveTo>
                    <a:pt x="395" y="365"/>
                  </a:moveTo>
                  <a:lnTo>
                    <a:pt x="0" y="365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3902526" y="3956382"/>
              <a:ext cx="21" cy="316109"/>
            </a:xfrm>
            <a:custGeom>
              <a:rect b="b" l="l" r="r" t="t"/>
              <a:pathLst>
                <a:path extrusionOk="0" fill="none" h="14895" w="1">
                  <a:moveTo>
                    <a:pt x="0" y="14895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3902526" y="3936390"/>
              <a:ext cx="8404" cy="7767"/>
            </a:xfrm>
            <a:custGeom>
              <a:rect b="b" l="l" r="r" t="t"/>
              <a:pathLst>
                <a:path extrusionOk="0" fill="none" h="366" w="396">
                  <a:moveTo>
                    <a:pt x="0" y="365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3934763" y="3936390"/>
              <a:ext cx="1077297" cy="21"/>
            </a:xfrm>
            <a:custGeom>
              <a:rect b="b" l="l" r="r" t="t"/>
              <a:pathLst>
                <a:path extrusionOk="0" fill="none" h="1" w="50762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3647" y="3936390"/>
              <a:ext cx="8425" cy="7767"/>
            </a:xfrm>
            <a:custGeom>
              <a:rect b="b" l="l" r="r" t="t"/>
              <a:pathLst>
                <a:path extrusionOk="0" fill="none" h="366" w="397">
                  <a:moveTo>
                    <a:pt x="1" y="1"/>
                  </a:moveTo>
                  <a:lnTo>
                    <a:pt x="396" y="1"/>
                  </a:lnTo>
                  <a:lnTo>
                    <a:pt x="396" y="365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32051" y="3968649"/>
              <a:ext cx="21" cy="316109"/>
            </a:xfrm>
            <a:custGeom>
              <a:rect b="b" l="l" r="r" t="t"/>
              <a:pathLst>
                <a:path extrusionOk="0" fill="none" h="14895" w="1">
                  <a:moveTo>
                    <a:pt x="0" y="0"/>
                  </a:moveTo>
                  <a:lnTo>
                    <a:pt x="0" y="14894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4301827" y="3543541"/>
              <a:ext cx="327718" cy="328355"/>
            </a:xfrm>
            <a:custGeom>
              <a:rect b="b" l="l" r="r" t="t"/>
              <a:pathLst>
                <a:path extrusionOk="0" fill="none" h="15472" w="15442">
                  <a:moveTo>
                    <a:pt x="0" y="1"/>
                  </a:moveTo>
                  <a:lnTo>
                    <a:pt x="15441" y="1"/>
                  </a:lnTo>
                  <a:lnTo>
                    <a:pt x="15441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902526" y="3543541"/>
              <a:ext cx="328355" cy="328355"/>
            </a:xfrm>
            <a:custGeom>
              <a:rect b="b" l="l" r="r" t="t"/>
              <a:pathLst>
                <a:path extrusionOk="0" fill="none" h="15472" w="15472">
                  <a:moveTo>
                    <a:pt x="0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4703696" y="3543541"/>
              <a:ext cx="328376" cy="328355"/>
            </a:xfrm>
            <a:custGeom>
              <a:rect b="b" l="l" r="r" t="t"/>
              <a:pathLst>
                <a:path extrusionOk="0" fill="none" h="15472" w="15473">
                  <a:moveTo>
                    <a:pt x="1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1" y="1547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4868192" y="3659012"/>
              <a:ext cx="21" cy="96138"/>
            </a:xfrm>
            <a:custGeom>
              <a:rect b="b" l="l" r="r" t="t"/>
              <a:pathLst>
                <a:path extrusionOk="0" fill="none" h="4530" w="1">
                  <a:moveTo>
                    <a:pt x="1" y="0"/>
                  </a:moveTo>
                  <a:lnTo>
                    <a:pt x="1" y="4529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819805" y="3707400"/>
              <a:ext cx="96138" cy="21"/>
            </a:xfrm>
            <a:custGeom>
              <a:rect b="b" l="l" r="r" t="t"/>
              <a:pathLst>
                <a:path extrusionOk="0" fill="none" h="1" w="4530">
                  <a:moveTo>
                    <a:pt x="1" y="0"/>
                  </a:moveTo>
                  <a:lnTo>
                    <a:pt x="453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3902526" y="1705099"/>
              <a:ext cx="22602" cy="22602"/>
            </a:xfrm>
            <a:custGeom>
              <a:rect b="b" l="l" r="r" t="t"/>
              <a:pathLst>
                <a:path extrusionOk="0" fill="none" h="1065" w="1065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3945735" y="1705099"/>
              <a:ext cx="22602" cy="22602"/>
            </a:xfrm>
            <a:custGeom>
              <a:rect b="b" l="l" r="r" t="t"/>
              <a:pathLst>
                <a:path extrusionOk="0" fill="none" h="1065" w="1065">
                  <a:moveTo>
                    <a:pt x="1065" y="517"/>
                  </a:moveTo>
                  <a:cubicBezTo>
                    <a:pt x="1065" y="821"/>
                    <a:pt x="852" y="1064"/>
                    <a:pt x="548" y="1064"/>
                  </a:cubicBezTo>
                  <a:cubicBezTo>
                    <a:pt x="244" y="1064"/>
                    <a:pt x="1" y="821"/>
                    <a:pt x="1" y="517"/>
                  </a:cubicBezTo>
                  <a:cubicBezTo>
                    <a:pt x="1" y="213"/>
                    <a:pt x="244" y="0"/>
                    <a:pt x="548" y="0"/>
                  </a:cubicBezTo>
                  <a:cubicBezTo>
                    <a:pt x="852" y="0"/>
                    <a:pt x="1065" y="213"/>
                    <a:pt x="1065" y="51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3988965" y="1705099"/>
              <a:ext cx="22602" cy="22602"/>
            </a:xfrm>
            <a:custGeom>
              <a:rect b="b" l="l" r="r" t="t"/>
              <a:pathLst>
                <a:path extrusionOk="0" fill="none" h="1065" w="1065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3220668" y="2167601"/>
              <a:ext cx="1184385" cy="338690"/>
            </a:xfrm>
            <a:custGeom>
              <a:rect b="b" l="l" r="r" t="t"/>
              <a:pathLst>
                <a:path extrusionOk="0" h="15959" w="55808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3220668" y="2167601"/>
              <a:ext cx="1184385" cy="338690"/>
            </a:xfrm>
            <a:custGeom>
              <a:rect b="b" l="l" r="r" t="t"/>
              <a:pathLst>
                <a:path extrusionOk="0" fill="none" h="15959" w="55808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3790280" y="2270169"/>
              <a:ext cx="65174" cy="74852"/>
            </a:xfrm>
            <a:custGeom>
              <a:rect b="b" l="l" r="r" t="t"/>
              <a:pathLst>
                <a:path extrusionOk="0" fill="none" h="3527" w="3071">
                  <a:moveTo>
                    <a:pt x="3070" y="1764"/>
                  </a:moveTo>
                  <a:lnTo>
                    <a:pt x="0" y="1"/>
                  </a:lnTo>
                  <a:lnTo>
                    <a:pt x="0" y="352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3726422" y="2221145"/>
              <a:ext cx="172900" cy="173558"/>
            </a:xfrm>
            <a:custGeom>
              <a:rect b="b" l="l" r="r" t="t"/>
              <a:pathLst>
                <a:path extrusionOk="0" fill="none" h="8178" w="8147">
                  <a:moveTo>
                    <a:pt x="6718" y="1460"/>
                  </a:moveTo>
                  <a:cubicBezTo>
                    <a:pt x="8146" y="2919"/>
                    <a:pt x="8146" y="5259"/>
                    <a:pt x="6718" y="6718"/>
                  </a:cubicBezTo>
                  <a:cubicBezTo>
                    <a:pt x="5259" y="8177"/>
                    <a:pt x="2918" y="8177"/>
                    <a:pt x="1459" y="6718"/>
                  </a:cubicBezTo>
                  <a:cubicBezTo>
                    <a:pt x="0" y="5259"/>
                    <a:pt x="0" y="2919"/>
                    <a:pt x="1459" y="1460"/>
                  </a:cubicBezTo>
                  <a:cubicBezTo>
                    <a:pt x="2918" y="1"/>
                    <a:pt x="5259" y="1"/>
                    <a:pt x="6718" y="14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3946393" y="2283073"/>
              <a:ext cx="42594" cy="49703"/>
            </a:xfrm>
            <a:custGeom>
              <a:rect b="b" l="l" r="r" t="t"/>
              <a:pathLst>
                <a:path extrusionOk="0" fill="none" h="2342" w="2007">
                  <a:moveTo>
                    <a:pt x="2006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3990896" y="2280505"/>
              <a:ext cx="21" cy="54202"/>
            </a:xfrm>
            <a:custGeom>
              <a:rect b="b" l="l" r="r" t="t"/>
              <a:pathLst>
                <a:path extrusionOk="0" fill="none" h="2554" w="1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3914771" y="2255335"/>
              <a:ext cx="104521" cy="104521"/>
            </a:xfrm>
            <a:custGeom>
              <a:rect b="b" l="l" r="r" t="t"/>
              <a:pathLst>
                <a:path extrusionOk="0" fill="none" h="4925" w="4925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210868" y="2255335"/>
              <a:ext cx="105157" cy="104521"/>
            </a:xfrm>
            <a:custGeom>
              <a:rect b="b" l="l" r="r" t="t"/>
              <a:pathLst>
                <a:path extrusionOk="0" fill="none" h="4925" w="4955">
                  <a:moveTo>
                    <a:pt x="4955" y="2463"/>
                  </a:moveTo>
                  <a:cubicBezTo>
                    <a:pt x="4955" y="3830"/>
                    <a:pt x="3830" y="4925"/>
                    <a:pt x="2462" y="4925"/>
                  </a:cubicBezTo>
                  <a:cubicBezTo>
                    <a:pt x="1125" y="4925"/>
                    <a:pt x="0" y="3830"/>
                    <a:pt x="0" y="2463"/>
                  </a:cubicBezTo>
                  <a:cubicBezTo>
                    <a:pt x="0" y="1125"/>
                    <a:pt x="1125" y="1"/>
                    <a:pt x="2462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4233448" y="2285662"/>
              <a:ext cx="29690" cy="44525"/>
            </a:xfrm>
            <a:custGeom>
              <a:rect b="b" l="l" r="r" t="t"/>
              <a:pathLst>
                <a:path extrusionOk="0" fill="none" h="2098" w="1399">
                  <a:moveTo>
                    <a:pt x="0" y="578"/>
                  </a:moveTo>
                  <a:lnTo>
                    <a:pt x="0" y="1490"/>
                  </a:lnTo>
                  <a:lnTo>
                    <a:pt x="669" y="1490"/>
                  </a:lnTo>
                  <a:lnTo>
                    <a:pt x="1398" y="2098"/>
                  </a:lnTo>
                  <a:lnTo>
                    <a:pt x="1398" y="0"/>
                  </a:lnTo>
                  <a:lnTo>
                    <a:pt x="699" y="57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4274726" y="2288888"/>
              <a:ext cx="13561" cy="38073"/>
            </a:xfrm>
            <a:custGeom>
              <a:rect b="b" l="l" r="r" t="t"/>
              <a:pathLst>
                <a:path extrusionOk="0" fill="none" h="1794" w="639">
                  <a:moveTo>
                    <a:pt x="1" y="0"/>
                  </a:moveTo>
                  <a:cubicBezTo>
                    <a:pt x="1" y="0"/>
                    <a:pt x="639" y="882"/>
                    <a:pt x="1" y="179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285698" y="2279210"/>
              <a:ext cx="20649" cy="57428"/>
            </a:xfrm>
            <a:custGeom>
              <a:rect b="b" l="l" r="r" t="t"/>
              <a:pathLst>
                <a:path extrusionOk="0" fill="none" h="2706" w="973">
                  <a:moveTo>
                    <a:pt x="0" y="0"/>
                  </a:moveTo>
                  <a:cubicBezTo>
                    <a:pt x="0" y="0"/>
                    <a:pt x="973" y="1338"/>
                    <a:pt x="0" y="2705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3340024" y="2283073"/>
              <a:ext cx="43230" cy="49703"/>
            </a:xfrm>
            <a:custGeom>
              <a:rect b="b" l="l" r="r" t="t"/>
              <a:pathLst>
                <a:path extrusionOk="0" fill="none" h="2342" w="2037">
                  <a:moveTo>
                    <a:pt x="2037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3384527" y="2280505"/>
              <a:ext cx="21" cy="54202"/>
            </a:xfrm>
            <a:custGeom>
              <a:rect b="b" l="l" r="r" t="t"/>
              <a:pathLst>
                <a:path extrusionOk="0" fill="none" h="2554" w="1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3308402" y="2255335"/>
              <a:ext cx="104521" cy="104521"/>
            </a:xfrm>
            <a:custGeom>
              <a:rect b="b" l="l" r="r" t="t"/>
              <a:pathLst>
                <a:path extrusionOk="0" fill="none" h="4925" w="4925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3636757" y="2283073"/>
              <a:ext cx="43230" cy="49703"/>
            </a:xfrm>
            <a:custGeom>
              <a:rect b="b" l="l" r="r" t="t"/>
              <a:pathLst>
                <a:path extrusionOk="0" fill="none" h="2342" w="2037">
                  <a:moveTo>
                    <a:pt x="0" y="1156"/>
                  </a:moveTo>
                  <a:lnTo>
                    <a:pt x="2037" y="2341"/>
                  </a:lnTo>
                  <a:lnTo>
                    <a:pt x="203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3634804" y="2280505"/>
              <a:ext cx="21" cy="54202"/>
            </a:xfrm>
            <a:custGeom>
              <a:rect b="b" l="l" r="r" t="t"/>
              <a:pathLst>
                <a:path extrusionOk="0" fill="none" h="2554" w="1">
                  <a:moveTo>
                    <a:pt x="1" y="0"/>
                  </a:moveTo>
                  <a:lnTo>
                    <a:pt x="1" y="255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606430" y="2255335"/>
              <a:ext cx="105179" cy="104521"/>
            </a:xfrm>
            <a:custGeom>
              <a:rect b="b" l="l" r="r" t="t"/>
              <a:pathLst>
                <a:path extrusionOk="0" fill="none" h="4925" w="4956">
                  <a:moveTo>
                    <a:pt x="4955" y="2463"/>
                  </a:moveTo>
                  <a:cubicBezTo>
                    <a:pt x="4955" y="3830"/>
                    <a:pt x="3830" y="4925"/>
                    <a:pt x="2493" y="4925"/>
                  </a:cubicBezTo>
                  <a:cubicBezTo>
                    <a:pt x="1125" y="4925"/>
                    <a:pt x="1" y="3830"/>
                    <a:pt x="1" y="2463"/>
                  </a:cubicBezTo>
                  <a:cubicBezTo>
                    <a:pt x="1" y="1125"/>
                    <a:pt x="1125" y="1"/>
                    <a:pt x="2493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650296" y="2439822"/>
              <a:ext cx="665729" cy="21"/>
            </a:xfrm>
            <a:custGeom>
              <a:rect b="b" l="l" r="r" t="t"/>
              <a:pathLst>
                <a:path extrusionOk="0" fill="none" h="1" w="31369">
                  <a:moveTo>
                    <a:pt x="0" y="1"/>
                  </a:moveTo>
                  <a:lnTo>
                    <a:pt x="313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3308402" y="2439822"/>
              <a:ext cx="306432" cy="21"/>
            </a:xfrm>
            <a:custGeom>
              <a:rect b="b" l="l" r="r" t="t"/>
              <a:pathLst>
                <a:path extrusionOk="0" fill="none" h="1" w="14439">
                  <a:moveTo>
                    <a:pt x="1" y="1"/>
                  </a:moveTo>
                  <a:lnTo>
                    <a:pt x="1443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3617402" y="2423693"/>
              <a:ext cx="32916" cy="32937"/>
            </a:xfrm>
            <a:custGeom>
              <a:rect b="b" l="l" r="r" t="t"/>
              <a:pathLst>
                <a:path extrusionOk="0" fill="none" h="1552" w="1551">
                  <a:moveTo>
                    <a:pt x="1550" y="761"/>
                  </a:moveTo>
                  <a:cubicBezTo>
                    <a:pt x="1550" y="335"/>
                    <a:pt x="1216" y="1"/>
                    <a:pt x="791" y="1"/>
                  </a:cubicBezTo>
                  <a:cubicBezTo>
                    <a:pt x="365" y="1"/>
                    <a:pt x="0" y="335"/>
                    <a:pt x="0" y="761"/>
                  </a:cubicBezTo>
                  <a:cubicBezTo>
                    <a:pt x="0" y="1186"/>
                    <a:pt x="365" y="1551"/>
                    <a:pt x="791" y="1551"/>
                  </a:cubicBezTo>
                  <a:cubicBezTo>
                    <a:pt x="1216" y="1551"/>
                    <a:pt x="1550" y="1186"/>
                    <a:pt x="1550" y="7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5252022" y="3488065"/>
              <a:ext cx="362544" cy="362544"/>
            </a:xfrm>
            <a:custGeom>
              <a:rect b="b" l="l" r="r" t="t"/>
              <a:pathLst>
                <a:path extrusionOk="0" h="17083" w="17083">
                  <a:moveTo>
                    <a:pt x="17082" y="8542"/>
                  </a:moveTo>
                  <a:cubicBezTo>
                    <a:pt x="17082" y="13283"/>
                    <a:pt x="13283" y="17083"/>
                    <a:pt x="8541" y="17083"/>
                  </a:cubicBezTo>
                  <a:cubicBezTo>
                    <a:pt x="3830" y="17083"/>
                    <a:pt x="0" y="13283"/>
                    <a:pt x="0" y="8542"/>
                  </a:cubicBezTo>
                  <a:cubicBezTo>
                    <a:pt x="0" y="3830"/>
                    <a:pt x="3830" y="1"/>
                    <a:pt x="8541" y="1"/>
                  </a:cubicBezTo>
                  <a:cubicBezTo>
                    <a:pt x="13283" y="1"/>
                    <a:pt x="17082" y="3830"/>
                    <a:pt x="17082" y="854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338461" y="3602879"/>
              <a:ext cx="190302" cy="132917"/>
            </a:xfrm>
            <a:custGeom>
              <a:rect b="b" l="l" r="r" t="t"/>
              <a:pathLst>
                <a:path extrusionOk="0" fill="none" h="6263" w="8967">
                  <a:moveTo>
                    <a:pt x="0" y="1"/>
                  </a:moveTo>
                  <a:lnTo>
                    <a:pt x="8967" y="1"/>
                  </a:lnTo>
                  <a:lnTo>
                    <a:pt x="8967" y="6262"/>
                  </a:lnTo>
                  <a:lnTo>
                    <a:pt x="0" y="626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5338461" y="3602879"/>
              <a:ext cx="190302" cy="78078"/>
            </a:xfrm>
            <a:custGeom>
              <a:rect b="b" l="l" r="r" t="t"/>
              <a:pathLst>
                <a:path extrusionOk="0" fill="none" h="3679" w="8967">
                  <a:moveTo>
                    <a:pt x="0" y="1"/>
                  </a:moveTo>
                  <a:lnTo>
                    <a:pt x="3800" y="3345"/>
                  </a:lnTo>
                  <a:cubicBezTo>
                    <a:pt x="4195" y="3679"/>
                    <a:pt x="4772" y="3679"/>
                    <a:pt x="5167" y="3345"/>
                  </a:cubicBezTo>
                  <a:lnTo>
                    <a:pt x="8967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453912" y="3670621"/>
              <a:ext cx="74852" cy="65174"/>
            </a:xfrm>
            <a:custGeom>
              <a:rect b="b" l="l" r="r" t="t"/>
              <a:pathLst>
                <a:path extrusionOk="0" fill="none" h="3071" w="3527">
                  <a:moveTo>
                    <a:pt x="3527" y="3070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338461" y="3670621"/>
              <a:ext cx="74831" cy="65174"/>
            </a:xfrm>
            <a:custGeom>
              <a:rect b="b" l="l" r="r" t="t"/>
              <a:pathLst>
                <a:path extrusionOk="0" fill="none" h="3071" w="3526">
                  <a:moveTo>
                    <a:pt x="0" y="3070"/>
                  </a:moveTo>
                  <a:lnTo>
                    <a:pt x="3526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3183911" y="3866080"/>
              <a:ext cx="474790" cy="460592"/>
            </a:xfrm>
            <a:custGeom>
              <a:rect b="b" l="l" r="r" t="t"/>
              <a:pathLst>
                <a:path extrusionOk="0" h="21703" w="22372">
                  <a:moveTo>
                    <a:pt x="20457" y="21703"/>
                  </a:moveTo>
                  <a:lnTo>
                    <a:pt x="1885" y="21703"/>
                  </a:lnTo>
                  <a:cubicBezTo>
                    <a:pt x="851" y="21703"/>
                    <a:pt x="0" y="20852"/>
                    <a:pt x="0" y="19818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20457" y="0"/>
                  </a:lnTo>
                  <a:cubicBezTo>
                    <a:pt x="21521" y="0"/>
                    <a:pt x="22372" y="851"/>
                    <a:pt x="22372" y="1915"/>
                  </a:cubicBezTo>
                  <a:lnTo>
                    <a:pt x="22372" y="19818"/>
                  </a:lnTo>
                  <a:cubicBezTo>
                    <a:pt x="22372" y="20852"/>
                    <a:pt x="21521" y="21703"/>
                    <a:pt x="20457" y="217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3263898" y="4242801"/>
              <a:ext cx="314815" cy="21"/>
            </a:xfrm>
            <a:custGeom>
              <a:rect b="b" l="l" r="r" t="t"/>
              <a:pathLst>
                <a:path extrusionOk="0" fill="none" h="1" w="14834">
                  <a:moveTo>
                    <a:pt x="0" y="0"/>
                  </a:moveTo>
                  <a:lnTo>
                    <a:pt x="1483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3294225" y="3953814"/>
              <a:ext cx="253524" cy="177399"/>
            </a:xfrm>
            <a:custGeom>
              <a:rect b="b" l="l" r="r" t="t"/>
              <a:pathLst>
                <a:path extrusionOk="0" fill="none" h="8359" w="11946">
                  <a:moveTo>
                    <a:pt x="8906" y="2249"/>
                  </a:moveTo>
                  <a:cubicBezTo>
                    <a:pt x="8845" y="2249"/>
                    <a:pt x="8815" y="2249"/>
                    <a:pt x="8784" y="2249"/>
                  </a:cubicBezTo>
                  <a:cubicBezTo>
                    <a:pt x="8268" y="942"/>
                    <a:pt x="6961" y="0"/>
                    <a:pt x="5471" y="0"/>
                  </a:cubicBezTo>
                  <a:cubicBezTo>
                    <a:pt x="3496" y="0"/>
                    <a:pt x="1885" y="1611"/>
                    <a:pt x="1885" y="3587"/>
                  </a:cubicBezTo>
                  <a:cubicBezTo>
                    <a:pt x="1885" y="3800"/>
                    <a:pt x="1915" y="3982"/>
                    <a:pt x="1945" y="4195"/>
                  </a:cubicBezTo>
                  <a:cubicBezTo>
                    <a:pt x="851" y="4286"/>
                    <a:pt x="0" y="5167"/>
                    <a:pt x="0" y="6262"/>
                  </a:cubicBezTo>
                  <a:cubicBezTo>
                    <a:pt x="0" y="7417"/>
                    <a:pt x="942" y="8359"/>
                    <a:pt x="2097" y="8359"/>
                  </a:cubicBezTo>
                  <a:lnTo>
                    <a:pt x="8906" y="8359"/>
                  </a:lnTo>
                  <a:cubicBezTo>
                    <a:pt x="10578" y="8359"/>
                    <a:pt x="11946" y="6991"/>
                    <a:pt x="11946" y="5289"/>
                  </a:cubicBezTo>
                  <a:cubicBezTo>
                    <a:pt x="11946" y="3617"/>
                    <a:pt x="10578" y="2249"/>
                    <a:pt x="8906" y="22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3419353" y="4055088"/>
              <a:ext cx="50998" cy="134827"/>
            </a:xfrm>
            <a:custGeom>
              <a:rect b="b" l="l" r="r" t="t"/>
              <a:pathLst>
                <a:path extrusionOk="0" fill="none" h="6353" w="2403">
                  <a:moveTo>
                    <a:pt x="2402" y="2645"/>
                  </a:moveTo>
                  <a:lnTo>
                    <a:pt x="1" y="0"/>
                  </a:lnTo>
                  <a:lnTo>
                    <a:pt x="1" y="635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3371624" y="4055088"/>
              <a:ext cx="47751" cy="55497"/>
            </a:xfrm>
            <a:custGeom>
              <a:rect b="b" l="l" r="r" t="t"/>
              <a:pathLst>
                <a:path extrusionOk="0" fill="none" h="2615" w="2250">
                  <a:moveTo>
                    <a:pt x="2250" y="0"/>
                  </a:moveTo>
                  <a:lnTo>
                    <a:pt x="1" y="2614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3223257" y="1759893"/>
              <a:ext cx="362544" cy="362544"/>
            </a:xfrm>
            <a:custGeom>
              <a:rect b="b" l="l" r="r" t="t"/>
              <a:pathLst>
                <a:path extrusionOk="0" h="17083" w="17083">
                  <a:moveTo>
                    <a:pt x="17083" y="8541"/>
                  </a:moveTo>
                  <a:cubicBezTo>
                    <a:pt x="17083" y="13252"/>
                    <a:pt x="13283" y="17082"/>
                    <a:pt x="8542" y="17082"/>
                  </a:cubicBezTo>
                  <a:cubicBezTo>
                    <a:pt x="3830" y="17082"/>
                    <a:pt x="1" y="13252"/>
                    <a:pt x="1" y="8541"/>
                  </a:cubicBezTo>
                  <a:cubicBezTo>
                    <a:pt x="1" y="3830"/>
                    <a:pt x="3830" y="0"/>
                    <a:pt x="8542" y="0"/>
                  </a:cubicBezTo>
                  <a:cubicBezTo>
                    <a:pt x="13283" y="0"/>
                    <a:pt x="17083" y="3830"/>
                    <a:pt x="17083" y="8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3301950" y="1850194"/>
              <a:ext cx="205816" cy="181919"/>
            </a:xfrm>
            <a:custGeom>
              <a:rect b="b" l="l" r="r" t="t"/>
              <a:pathLst>
                <a:path extrusionOk="0" fill="none" h="8572" w="9698">
                  <a:moveTo>
                    <a:pt x="4834" y="0"/>
                  </a:moveTo>
                  <a:cubicBezTo>
                    <a:pt x="2159" y="0"/>
                    <a:pt x="1" y="1794"/>
                    <a:pt x="1" y="3982"/>
                  </a:cubicBezTo>
                  <a:cubicBezTo>
                    <a:pt x="1" y="5502"/>
                    <a:pt x="1004" y="6809"/>
                    <a:pt x="2524" y="7478"/>
                  </a:cubicBezTo>
                  <a:cubicBezTo>
                    <a:pt x="2524" y="7478"/>
                    <a:pt x="2037" y="8420"/>
                    <a:pt x="1612" y="8572"/>
                  </a:cubicBezTo>
                  <a:cubicBezTo>
                    <a:pt x="1612" y="8572"/>
                    <a:pt x="2828" y="8390"/>
                    <a:pt x="3557" y="7812"/>
                  </a:cubicBezTo>
                  <a:cubicBezTo>
                    <a:pt x="3983" y="7903"/>
                    <a:pt x="4408" y="7964"/>
                    <a:pt x="4834" y="7964"/>
                  </a:cubicBezTo>
                  <a:cubicBezTo>
                    <a:pt x="7509" y="7964"/>
                    <a:pt x="9697" y="6171"/>
                    <a:pt x="9697" y="3982"/>
                  </a:cubicBezTo>
                  <a:cubicBezTo>
                    <a:pt x="9697" y="1794"/>
                    <a:pt x="7509" y="0"/>
                    <a:pt x="4834" y="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4529523" y="3052643"/>
              <a:ext cx="1249538" cy="331580"/>
            </a:xfrm>
            <a:custGeom>
              <a:rect b="b" l="l" r="r" t="t"/>
              <a:pathLst>
                <a:path extrusionOk="0" h="15624" w="58878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4529523" y="3052643"/>
              <a:ext cx="1249538" cy="331580"/>
            </a:xfrm>
            <a:custGeom>
              <a:rect b="b" l="l" r="r" t="t"/>
              <a:pathLst>
                <a:path extrusionOk="0" fill="none" h="15624" w="58878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4881095" y="3052643"/>
              <a:ext cx="21" cy="331580"/>
            </a:xfrm>
            <a:custGeom>
              <a:rect b="b" l="l" r="r" t="t"/>
              <a:pathLst>
                <a:path extrusionOk="0" fill="none" h="15624" w="1">
                  <a:moveTo>
                    <a:pt x="0" y="1"/>
                  </a:moveTo>
                  <a:lnTo>
                    <a:pt x="0" y="15624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4963014" y="3174566"/>
              <a:ext cx="727677" cy="21"/>
            </a:xfrm>
            <a:custGeom>
              <a:rect b="b" l="l" r="r" t="t"/>
              <a:pathLst>
                <a:path extrusionOk="0" fill="none" h="1" w="34288">
                  <a:moveTo>
                    <a:pt x="1" y="0"/>
                  </a:moveTo>
                  <a:lnTo>
                    <a:pt x="3428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4963014" y="3262300"/>
              <a:ext cx="578653" cy="21"/>
            </a:xfrm>
            <a:custGeom>
              <a:rect b="b" l="l" r="r" t="t"/>
              <a:pathLst>
                <a:path extrusionOk="0" fill="none" h="1" w="27266">
                  <a:moveTo>
                    <a:pt x="1" y="0"/>
                  </a:moveTo>
                  <a:lnTo>
                    <a:pt x="2726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4656604" y="3157143"/>
              <a:ext cx="97432" cy="122581"/>
            </a:xfrm>
            <a:custGeom>
              <a:rect b="b" l="l" r="r" t="t"/>
              <a:pathLst>
                <a:path extrusionOk="0" fill="none" h="5776" w="4591">
                  <a:moveTo>
                    <a:pt x="4591" y="4742"/>
                  </a:moveTo>
                  <a:cubicBezTo>
                    <a:pt x="4591" y="3709"/>
                    <a:pt x="3891" y="2615"/>
                    <a:pt x="2949" y="2250"/>
                  </a:cubicBezTo>
                  <a:cubicBezTo>
                    <a:pt x="3284" y="2037"/>
                    <a:pt x="3527" y="1642"/>
                    <a:pt x="3527" y="1216"/>
                  </a:cubicBezTo>
                  <a:cubicBezTo>
                    <a:pt x="3527" y="548"/>
                    <a:pt x="2980" y="1"/>
                    <a:pt x="2280" y="1"/>
                  </a:cubicBezTo>
                  <a:cubicBezTo>
                    <a:pt x="1612" y="1"/>
                    <a:pt x="1065" y="548"/>
                    <a:pt x="1065" y="1216"/>
                  </a:cubicBezTo>
                  <a:cubicBezTo>
                    <a:pt x="1065" y="1642"/>
                    <a:pt x="1277" y="2037"/>
                    <a:pt x="1642" y="2250"/>
                  </a:cubicBezTo>
                  <a:cubicBezTo>
                    <a:pt x="669" y="2615"/>
                    <a:pt x="1" y="3709"/>
                    <a:pt x="1" y="4742"/>
                  </a:cubicBezTo>
                  <a:cubicBezTo>
                    <a:pt x="1" y="4742"/>
                    <a:pt x="821" y="5776"/>
                    <a:pt x="2280" y="5776"/>
                  </a:cubicBezTo>
                  <a:cubicBezTo>
                    <a:pt x="3770" y="5776"/>
                    <a:pt x="4591" y="4742"/>
                    <a:pt x="4591" y="474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4598560" y="3111344"/>
              <a:ext cx="213541" cy="214177"/>
            </a:xfrm>
            <a:custGeom>
              <a:rect b="b" l="l" r="r" t="t"/>
              <a:pathLst>
                <a:path extrusionOk="0" fill="none" h="10092" w="10062">
                  <a:moveTo>
                    <a:pt x="8268" y="1794"/>
                  </a:moveTo>
                  <a:cubicBezTo>
                    <a:pt x="10061" y="3587"/>
                    <a:pt x="10061" y="6505"/>
                    <a:pt x="8268" y="8299"/>
                  </a:cubicBezTo>
                  <a:cubicBezTo>
                    <a:pt x="6474" y="10092"/>
                    <a:pt x="3556" y="10092"/>
                    <a:pt x="1763" y="8299"/>
                  </a:cubicBezTo>
                  <a:cubicBezTo>
                    <a:pt x="0" y="6505"/>
                    <a:pt x="0" y="3587"/>
                    <a:pt x="1763" y="1794"/>
                  </a:cubicBezTo>
                  <a:cubicBezTo>
                    <a:pt x="3556" y="1"/>
                    <a:pt x="6474" y="1"/>
                    <a:pt x="8268" y="179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3478713" y="2621083"/>
              <a:ext cx="926341" cy="1137929"/>
            </a:xfrm>
            <a:custGeom>
              <a:rect b="b" l="l" r="r" t="t"/>
              <a:pathLst>
                <a:path extrusionOk="0" h="53619" w="43649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3478713" y="2621083"/>
              <a:ext cx="926341" cy="1137929"/>
            </a:xfrm>
            <a:custGeom>
              <a:rect b="b" l="l" r="r" t="t"/>
              <a:pathLst>
                <a:path extrusionOk="0" fill="none" h="53619" w="43649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3554180" y="2998462"/>
              <a:ext cx="775406" cy="166448"/>
            </a:xfrm>
            <a:custGeom>
              <a:rect b="b" l="l" r="r" t="t"/>
              <a:pathLst>
                <a:path extrusionOk="0" fill="none" h="7843" w="36537">
                  <a:moveTo>
                    <a:pt x="34621" y="7842"/>
                  </a:moveTo>
                  <a:lnTo>
                    <a:pt x="1915" y="7842"/>
                  </a:lnTo>
                  <a:cubicBezTo>
                    <a:pt x="852" y="7842"/>
                    <a:pt x="1" y="6991"/>
                    <a:pt x="1" y="592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915" y="0"/>
                  </a:cubicBezTo>
                  <a:lnTo>
                    <a:pt x="34621" y="0"/>
                  </a:lnTo>
                  <a:cubicBezTo>
                    <a:pt x="35685" y="0"/>
                    <a:pt x="36536" y="851"/>
                    <a:pt x="36536" y="1885"/>
                  </a:cubicBezTo>
                  <a:lnTo>
                    <a:pt x="36536" y="5927"/>
                  </a:lnTo>
                  <a:cubicBezTo>
                    <a:pt x="36536" y="6991"/>
                    <a:pt x="35685" y="7842"/>
                    <a:pt x="34621" y="78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3554180" y="3208098"/>
              <a:ext cx="775406" cy="166448"/>
            </a:xfrm>
            <a:custGeom>
              <a:rect b="b" l="l" r="r" t="t"/>
              <a:pathLst>
                <a:path extrusionOk="0" fill="none" h="7843" w="36537">
                  <a:moveTo>
                    <a:pt x="34621" y="7843"/>
                  </a:moveTo>
                  <a:lnTo>
                    <a:pt x="1915" y="7843"/>
                  </a:lnTo>
                  <a:cubicBezTo>
                    <a:pt x="852" y="7843"/>
                    <a:pt x="1" y="6992"/>
                    <a:pt x="1" y="5928"/>
                  </a:cubicBezTo>
                  <a:lnTo>
                    <a:pt x="1" y="1916"/>
                  </a:lnTo>
                  <a:cubicBezTo>
                    <a:pt x="1" y="852"/>
                    <a:pt x="852" y="1"/>
                    <a:pt x="1915" y="1"/>
                  </a:cubicBezTo>
                  <a:lnTo>
                    <a:pt x="34621" y="1"/>
                  </a:lnTo>
                  <a:cubicBezTo>
                    <a:pt x="35685" y="1"/>
                    <a:pt x="36536" y="852"/>
                    <a:pt x="36536" y="1916"/>
                  </a:cubicBezTo>
                  <a:lnTo>
                    <a:pt x="36536" y="5928"/>
                  </a:lnTo>
                  <a:cubicBezTo>
                    <a:pt x="36536" y="6992"/>
                    <a:pt x="35685" y="7843"/>
                    <a:pt x="34621" y="78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3686417" y="3479046"/>
              <a:ext cx="510932" cy="166448"/>
            </a:xfrm>
            <a:custGeom>
              <a:rect b="b" l="l" r="r" t="t"/>
              <a:pathLst>
                <a:path extrusionOk="0" fill="none" h="7843" w="24075">
                  <a:moveTo>
                    <a:pt x="20183" y="7842"/>
                  </a:moveTo>
                  <a:lnTo>
                    <a:pt x="3891" y="7842"/>
                  </a:lnTo>
                  <a:cubicBezTo>
                    <a:pt x="1764" y="7842"/>
                    <a:pt x="1" y="6079"/>
                    <a:pt x="1" y="3921"/>
                  </a:cubicBezTo>
                  <a:lnTo>
                    <a:pt x="1" y="3921"/>
                  </a:lnTo>
                  <a:cubicBezTo>
                    <a:pt x="1" y="1763"/>
                    <a:pt x="1764" y="0"/>
                    <a:pt x="3891" y="0"/>
                  </a:cubicBezTo>
                  <a:lnTo>
                    <a:pt x="20183" y="0"/>
                  </a:lnTo>
                  <a:cubicBezTo>
                    <a:pt x="22311" y="0"/>
                    <a:pt x="24074" y="1763"/>
                    <a:pt x="24074" y="3921"/>
                  </a:cubicBezTo>
                  <a:lnTo>
                    <a:pt x="24074" y="3921"/>
                  </a:lnTo>
                  <a:cubicBezTo>
                    <a:pt x="24074" y="6079"/>
                    <a:pt x="22311" y="7842"/>
                    <a:pt x="20183" y="78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3825764" y="3562259"/>
              <a:ext cx="232238" cy="21"/>
            </a:xfrm>
            <a:custGeom>
              <a:rect b="b" l="l" r="r" t="t"/>
              <a:pathLst>
                <a:path extrusionOk="0" fill="none" h="1" w="10943">
                  <a:moveTo>
                    <a:pt x="0" y="0"/>
                  </a:moveTo>
                  <a:lnTo>
                    <a:pt x="10943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3860590" y="2735918"/>
              <a:ext cx="162586" cy="159996"/>
            </a:xfrm>
            <a:custGeom>
              <a:rect b="b" l="l" r="r" t="t"/>
              <a:pathLst>
                <a:path extrusionOk="0" fill="none" h="7539" w="7661">
                  <a:moveTo>
                    <a:pt x="730" y="4104"/>
                  </a:moveTo>
                  <a:lnTo>
                    <a:pt x="730" y="7538"/>
                  </a:lnTo>
                  <a:lnTo>
                    <a:pt x="6992" y="7538"/>
                  </a:lnTo>
                  <a:lnTo>
                    <a:pt x="6992" y="4104"/>
                  </a:lnTo>
                  <a:lnTo>
                    <a:pt x="7387" y="4104"/>
                  </a:lnTo>
                  <a:cubicBezTo>
                    <a:pt x="7569" y="4104"/>
                    <a:pt x="7660" y="3921"/>
                    <a:pt x="7539" y="3800"/>
                  </a:cubicBezTo>
                  <a:lnTo>
                    <a:pt x="3891" y="0"/>
                  </a:lnTo>
                  <a:lnTo>
                    <a:pt x="122" y="3800"/>
                  </a:lnTo>
                  <a:cubicBezTo>
                    <a:pt x="0" y="3921"/>
                    <a:pt x="92" y="4104"/>
                    <a:pt x="274" y="410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3886397" y="2749458"/>
              <a:ext cx="24533" cy="40662"/>
            </a:xfrm>
            <a:custGeom>
              <a:rect b="b" l="l" r="r" t="t"/>
              <a:pathLst>
                <a:path extrusionOk="0" fill="none" h="1916" w="1156">
                  <a:moveTo>
                    <a:pt x="0" y="1"/>
                  </a:moveTo>
                  <a:lnTo>
                    <a:pt x="0" y="396"/>
                  </a:lnTo>
                  <a:lnTo>
                    <a:pt x="122" y="396"/>
                  </a:lnTo>
                  <a:lnTo>
                    <a:pt x="122" y="1916"/>
                  </a:lnTo>
                  <a:lnTo>
                    <a:pt x="1034" y="1034"/>
                  </a:lnTo>
                  <a:lnTo>
                    <a:pt x="1034" y="396"/>
                  </a:lnTo>
                  <a:lnTo>
                    <a:pt x="1155" y="396"/>
                  </a:lnTo>
                  <a:lnTo>
                    <a:pt x="115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3921881" y="2835261"/>
              <a:ext cx="40641" cy="60654"/>
            </a:xfrm>
            <a:custGeom>
              <a:rect b="b" l="l" r="r" t="t"/>
              <a:pathLst>
                <a:path extrusionOk="0" fill="none" h="2858" w="1915">
                  <a:moveTo>
                    <a:pt x="0" y="0"/>
                  </a:moveTo>
                  <a:lnTo>
                    <a:pt x="1915" y="0"/>
                  </a:lnTo>
                  <a:lnTo>
                    <a:pt x="1915" y="2857"/>
                  </a:lnTo>
                  <a:lnTo>
                    <a:pt x="0" y="285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3932832" y="2803003"/>
              <a:ext cx="19376" cy="19376"/>
            </a:xfrm>
            <a:custGeom>
              <a:rect b="b" l="l" r="r" t="t"/>
              <a:pathLst>
                <a:path extrusionOk="0" fill="none" h="913" w="913">
                  <a:moveTo>
                    <a:pt x="639" y="912"/>
                  </a:moveTo>
                  <a:lnTo>
                    <a:pt x="244" y="912"/>
                  </a:lnTo>
                  <a:cubicBezTo>
                    <a:pt x="92" y="912"/>
                    <a:pt x="1" y="791"/>
                    <a:pt x="1" y="669"/>
                  </a:cubicBezTo>
                  <a:lnTo>
                    <a:pt x="1" y="244"/>
                  </a:lnTo>
                  <a:cubicBezTo>
                    <a:pt x="1" y="122"/>
                    <a:pt x="92" y="0"/>
                    <a:pt x="244" y="0"/>
                  </a:cubicBezTo>
                  <a:lnTo>
                    <a:pt x="639" y="0"/>
                  </a:lnTo>
                  <a:cubicBezTo>
                    <a:pt x="791" y="0"/>
                    <a:pt x="913" y="122"/>
                    <a:pt x="913" y="244"/>
                  </a:cubicBezTo>
                  <a:lnTo>
                    <a:pt x="913" y="669"/>
                  </a:lnTo>
                  <a:cubicBezTo>
                    <a:pt x="913" y="791"/>
                    <a:pt x="791" y="912"/>
                    <a:pt x="639" y="91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4525661" y="1957965"/>
              <a:ext cx="1249517" cy="977296"/>
            </a:xfrm>
            <a:custGeom>
              <a:rect b="b" l="l" r="r" t="t"/>
              <a:pathLst>
                <a:path extrusionOk="0" h="46050" w="58877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4525661" y="1957965"/>
              <a:ext cx="1249517" cy="977296"/>
            </a:xfrm>
            <a:custGeom>
              <a:rect b="b" l="l" r="r" t="t"/>
              <a:pathLst>
                <a:path extrusionOk="0" fill="none" h="46050" w="58877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4605649" y="2034727"/>
              <a:ext cx="1097288" cy="539943"/>
            </a:xfrm>
            <a:custGeom>
              <a:rect b="b" l="l" r="r" t="t"/>
              <a:pathLst>
                <a:path extrusionOk="0" fill="none" h="25442" w="51704">
                  <a:moveTo>
                    <a:pt x="49789" y="25441"/>
                  </a:moveTo>
                  <a:lnTo>
                    <a:pt x="1885" y="25441"/>
                  </a:lnTo>
                  <a:cubicBezTo>
                    <a:pt x="852" y="25441"/>
                    <a:pt x="1" y="24590"/>
                    <a:pt x="1" y="2355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49789" y="0"/>
                  </a:lnTo>
                  <a:cubicBezTo>
                    <a:pt x="50853" y="0"/>
                    <a:pt x="51704" y="851"/>
                    <a:pt x="51704" y="1885"/>
                  </a:cubicBezTo>
                  <a:lnTo>
                    <a:pt x="51704" y="23557"/>
                  </a:lnTo>
                  <a:cubicBezTo>
                    <a:pt x="51704" y="24590"/>
                    <a:pt x="50853" y="25441"/>
                    <a:pt x="49789" y="254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4932708" y="2200517"/>
              <a:ext cx="434785" cy="196117"/>
            </a:xfrm>
            <a:custGeom>
              <a:rect b="b" l="l" r="r" t="t"/>
              <a:pathLst>
                <a:path extrusionOk="0" fill="none" h="9241" w="20487">
                  <a:moveTo>
                    <a:pt x="0" y="9240"/>
                  </a:moveTo>
                  <a:lnTo>
                    <a:pt x="4955" y="3192"/>
                  </a:lnTo>
                  <a:lnTo>
                    <a:pt x="7629" y="6505"/>
                  </a:lnTo>
                  <a:lnTo>
                    <a:pt x="12949" y="0"/>
                  </a:lnTo>
                  <a:lnTo>
                    <a:pt x="20487" y="924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5075260" y="2200517"/>
              <a:ext cx="44525" cy="45161"/>
            </a:xfrm>
            <a:custGeom>
              <a:rect b="b" l="l" r="r" t="t"/>
              <a:pathLst>
                <a:path extrusionOk="0" fill="none" h="2128" w="2098">
                  <a:moveTo>
                    <a:pt x="2098" y="1064"/>
                  </a:moveTo>
                  <a:cubicBezTo>
                    <a:pt x="2098" y="486"/>
                    <a:pt x="1642" y="0"/>
                    <a:pt x="1064" y="0"/>
                  </a:cubicBezTo>
                  <a:cubicBezTo>
                    <a:pt x="457" y="0"/>
                    <a:pt x="1" y="486"/>
                    <a:pt x="1" y="1064"/>
                  </a:cubicBezTo>
                  <a:cubicBezTo>
                    <a:pt x="1" y="1641"/>
                    <a:pt x="457" y="2128"/>
                    <a:pt x="1064" y="2128"/>
                  </a:cubicBezTo>
                  <a:cubicBezTo>
                    <a:pt x="1642" y="2128"/>
                    <a:pt x="2098" y="1641"/>
                    <a:pt x="2098" y="106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4605649" y="2637870"/>
              <a:ext cx="222582" cy="222560"/>
            </a:xfrm>
            <a:custGeom>
              <a:rect b="b" l="l" r="r" t="t"/>
              <a:pathLst>
                <a:path extrusionOk="0" fill="none" h="10487" w="10488">
                  <a:moveTo>
                    <a:pt x="8603" y="10487"/>
                  </a:moveTo>
                  <a:lnTo>
                    <a:pt x="1885" y="10487"/>
                  </a:lnTo>
                  <a:cubicBezTo>
                    <a:pt x="852" y="10487"/>
                    <a:pt x="1" y="9636"/>
                    <a:pt x="1" y="8602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8603" y="0"/>
                  </a:lnTo>
                  <a:cubicBezTo>
                    <a:pt x="9636" y="0"/>
                    <a:pt x="10487" y="851"/>
                    <a:pt x="10487" y="1885"/>
                  </a:cubicBezTo>
                  <a:lnTo>
                    <a:pt x="10487" y="8602"/>
                  </a:lnTo>
                  <a:cubicBezTo>
                    <a:pt x="10487" y="9636"/>
                    <a:pt x="9636" y="10487"/>
                    <a:pt x="8603" y="104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4652105" y="2726241"/>
              <a:ext cx="29690" cy="29690"/>
            </a:xfrm>
            <a:custGeom>
              <a:rect b="b" l="l" r="r" t="t"/>
              <a:pathLst>
                <a:path extrusionOk="0" fill="none" h="1399" w="1399">
                  <a:moveTo>
                    <a:pt x="1398" y="700"/>
                  </a:moveTo>
                  <a:cubicBezTo>
                    <a:pt x="1398" y="304"/>
                    <a:pt x="1094" y="0"/>
                    <a:pt x="699" y="0"/>
                  </a:cubicBezTo>
                  <a:cubicBezTo>
                    <a:pt x="334" y="0"/>
                    <a:pt x="0" y="304"/>
                    <a:pt x="0" y="700"/>
                  </a:cubicBezTo>
                  <a:cubicBezTo>
                    <a:pt x="0" y="1095"/>
                    <a:pt x="334" y="1399"/>
                    <a:pt x="699" y="1399"/>
                  </a:cubicBezTo>
                  <a:cubicBezTo>
                    <a:pt x="1094" y="1399"/>
                    <a:pt x="1398" y="1095"/>
                    <a:pt x="1398" y="70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4702402" y="2726241"/>
              <a:ext cx="29711" cy="29690"/>
            </a:xfrm>
            <a:custGeom>
              <a:rect b="b" l="l" r="r" t="t"/>
              <a:pathLst>
                <a:path extrusionOk="0" fill="none" h="1399" w="1400">
                  <a:moveTo>
                    <a:pt x="1399" y="700"/>
                  </a:moveTo>
                  <a:cubicBezTo>
                    <a:pt x="1399" y="304"/>
                    <a:pt x="1065" y="0"/>
                    <a:pt x="700" y="0"/>
                  </a:cubicBezTo>
                  <a:cubicBezTo>
                    <a:pt x="305" y="0"/>
                    <a:pt x="1" y="304"/>
                    <a:pt x="1" y="700"/>
                  </a:cubicBezTo>
                  <a:cubicBezTo>
                    <a:pt x="1" y="1095"/>
                    <a:pt x="305" y="1399"/>
                    <a:pt x="700" y="1399"/>
                  </a:cubicBezTo>
                  <a:cubicBezTo>
                    <a:pt x="106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4752084" y="2726241"/>
              <a:ext cx="29690" cy="29690"/>
            </a:xfrm>
            <a:custGeom>
              <a:rect b="b" l="l" r="r" t="t"/>
              <a:pathLst>
                <a:path extrusionOk="0" fill="none" h="1399" w="1399">
                  <a:moveTo>
                    <a:pt x="1399" y="700"/>
                  </a:moveTo>
                  <a:cubicBezTo>
                    <a:pt x="1399" y="304"/>
                    <a:pt x="1095" y="0"/>
                    <a:pt x="699" y="0"/>
                  </a:cubicBezTo>
                  <a:cubicBezTo>
                    <a:pt x="304" y="0"/>
                    <a:pt x="0" y="304"/>
                    <a:pt x="0" y="700"/>
                  </a:cubicBezTo>
                  <a:cubicBezTo>
                    <a:pt x="0" y="1095"/>
                    <a:pt x="304" y="1399"/>
                    <a:pt x="699" y="1399"/>
                  </a:cubicBezTo>
                  <a:cubicBezTo>
                    <a:pt x="109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4905607" y="2661088"/>
              <a:ext cx="797329" cy="21"/>
            </a:xfrm>
            <a:custGeom>
              <a:rect b="b" l="l" r="r" t="t"/>
              <a:pathLst>
                <a:path extrusionOk="0" fill="none" h="1" w="37570">
                  <a:moveTo>
                    <a:pt x="1" y="0"/>
                  </a:moveTo>
                  <a:lnTo>
                    <a:pt x="3757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4905607" y="2749458"/>
              <a:ext cx="797329" cy="21"/>
            </a:xfrm>
            <a:custGeom>
              <a:rect b="b" l="l" r="r" t="t"/>
              <a:pathLst>
                <a:path extrusionOk="0" fill="none" h="1" w="37570">
                  <a:moveTo>
                    <a:pt x="1" y="1"/>
                  </a:moveTo>
                  <a:lnTo>
                    <a:pt x="37570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4905607" y="2837192"/>
              <a:ext cx="661229" cy="21"/>
            </a:xfrm>
            <a:custGeom>
              <a:rect b="b" l="l" r="r" t="t"/>
              <a:pathLst>
                <a:path extrusionOk="0" fill="none" h="1" w="31157">
                  <a:moveTo>
                    <a:pt x="1" y="0"/>
                  </a:moveTo>
                  <a:lnTo>
                    <a:pt x="31156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5965501" y="3249609"/>
              <a:ext cx="731507" cy="21"/>
            </a:xfrm>
            <a:custGeom>
              <a:rect b="b" l="l" r="r" t="t"/>
              <a:pathLst>
                <a:path extrusionOk="0" fill="none" h="1" w="11065">
                  <a:moveTo>
                    <a:pt x="0" y="0"/>
                  </a:moveTo>
                  <a:lnTo>
                    <a:pt x="1106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5416843" y="1897502"/>
              <a:ext cx="1280165" cy="21"/>
            </a:xfrm>
            <a:custGeom>
              <a:rect b="b" l="l" r="r" t="t"/>
              <a:pathLst>
                <a:path extrusionOk="0" fill="none" h="1" w="11065">
                  <a:moveTo>
                    <a:pt x="0" y="0"/>
                  </a:moveTo>
                  <a:lnTo>
                    <a:pt x="1106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0" name="Google Shape;780;p43"/>
          <p:cNvCxnSpPr/>
          <p:nvPr/>
        </p:nvCxnSpPr>
        <p:spPr>
          <a:xfrm flipH="1" rot="10800000">
            <a:off x="2186350" y="2592675"/>
            <a:ext cx="17379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43"/>
          <p:cNvCxnSpPr/>
          <p:nvPr/>
        </p:nvCxnSpPr>
        <p:spPr>
          <a:xfrm flipH="1" rot="10800000">
            <a:off x="5970375" y="2606700"/>
            <a:ext cx="9951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43"/>
          <p:cNvSpPr txBox="1"/>
          <p:nvPr/>
        </p:nvSpPr>
        <p:spPr>
          <a:xfrm>
            <a:off x="367809" y="2404050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Dileep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43"/>
          <p:cNvSpPr txBox="1"/>
          <p:nvPr/>
        </p:nvSpPr>
        <p:spPr>
          <a:xfrm>
            <a:off x="6900310" y="2354775"/>
            <a:ext cx="1865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Vinaykumar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1"/>
          <p:cNvSpPr txBox="1"/>
          <p:nvPr>
            <p:ph type="title"/>
          </p:nvPr>
        </p:nvSpPr>
        <p:spPr>
          <a:xfrm>
            <a:off x="1101050" y="0"/>
            <a:ext cx="69681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CHANGE GROUP</a:t>
            </a:r>
            <a:endParaRPr/>
          </a:p>
        </p:txBody>
      </p:sp>
      <p:pic>
        <p:nvPicPr>
          <p:cNvPr id="1063" name="Google Shape;10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50" y="440400"/>
            <a:ext cx="4718825" cy="470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500" y="2102500"/>
            <a:ext cx="3748500" cy="10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2"/>
          <p:cNvSpPr txBox="1"/>
          <p:nvPr>
            <p:ph type="title"/>
          </p:nvPr>
        </p:nvSpPr>
        <p:spPr>
          <a:xfrm>
            <a:off x="2280750" y="0"/>
            <a:ext cx="52380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LIST CONTACT</a:t>
            </a:r>
            <a:endParaRPr/>
          </a:p>
        </p:txBody>
      </p:sp>
      <p:pic>
        <p:nvPicPr>
          <p:cNvPr id="1070" name="Google Shape;10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975" y="471875"/>
            <a:ext cx="4828900" cy="46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3"/>
          <p:cNvSpPr txBox="1"/>
          <p:nvPr>
            <p:ph type="title"/>
          </p:nvPr>
        </p:nvSpPr>
        <p:spPr>
          <a:xfrm>
            <a:off x="1101050" y="0"/>
            <a:ext cx="68580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REMOVE CONTACT</a:t>
            </a:r>
            <a:endParaRPr/>
          </a:p>
        </p:txBody>
      </p:sp>
      <p:pic>
        <p:nvPicPr>
          <p:cNvPr id="1076" name="Google Shape;10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775" y="372300"/>
            <a:ext cx="4844650" cy="47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4"/>
          <p:cNvSpPr/>
          <p:nvPr/>
        </p:nvSpPr>
        <p:spPr>
          <a:xfrm>
            <a:off x="912750" y="1018350"/>
            <a:ext cx="7318500" cy="31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4"/>
          <p:cNvSpPr txBox="1"/>
          <p:nvPr>
            <p:ph type="title"/>
          </p:nvPr>
        </p:nvSpPr>
        <p:spPr>
          <a:xfrm>
            <a:off x="1101050" y="1152150"/>
            <a:ext cx="7046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EXECUTION</a:t>
            </a:r>
            <a:endParaRPr/>
          </a:p>
        </p:txBody>
      </p:sp>
      <p:grpSp>
        <p:nvGrpSpPr>
          <p:cNvPr id="1083" name="Google Shape;1083;p64"/>
          <p:cNvGrpSpPr/>
          <p:nvPr/>
        </p:nvGrpSpPr>
        <p:grpSpPr>
          <a:xfrm>
            <a:off x="2187235" y="237518"/>
            <a:ext cx="729058" cy="618173"/>
            <a:chOff x="2176960" y="330093"/>
            <a:chExt cx="729058" cy="618173"/>
          </a:xfrm>
        </p:grpSpPr>
        <p:sp>
          <p:nvSpPr>
            <p:cNvPr id="1084" name="Google Shape;1084;p64"/>
            <p:cNvSpPr/>
            <p:nvPr/>
          </p:nvSpPr>
          <p:spPr>
            <a:xfrm rot="-1208230">
              <a:off x="2554929" y="782320"/>
              <a:ext cx="194649" cy="136616"/>
            </a:xfrm>
            <a:custGeom>
              <a:rect b="b" l="l" r="r" t="t"/>
              <a:pathLst>
                <a:path extrusionOk="0" fill="none" h="2646" w="3770">
                  <a:moveTo>
                    <a:pt x="3769" y="761"/>
                  </a:moveTo>
                  <a:cubicBezTo>
                    <a:pt x="3283" y="305"/>
                    <a:pt x="2614" y="1"/>
                    <a:pt x="1885" y="1"/>
                  </a:cubicBezTo>
                  <a:cubicBezTo>
                    <a:pt x="1155" y="1"/>
                    <a:pt x="486" y="274"/>
                    <a:pt x="0" y="761"/>
                  </a:cubicBezTo>
                  <a:lnTo>
                    <a:pt x="1885" y="2645"/>
                  </a:ln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4"/>
            <p:cNvSpPr/>
            <p:nvPr/>
          </p:nvSpPr>
          <p:spPr>
            <a:xfrm rot="-1208230">
              <a:off x="2366791" y="609286"/>
              <a:ext cx="452031" cy="158559"/>
            </a:xfrm>
            <a:custGeom>
              <a:rect b="b" l="l" r="r" t="t"/>
              <a:pathLst>
                <a:path extrusionOk="0" fill="none" h="3071" w="8755">
                  <a:moveTo>
                    <a:pt x="4378" y="1794"/>
                  </a:moveTo>
                  <a:cubicBezTo>
                    <a:pt x="5594" y="1794"/>
                    <a:pt x="6718" y="2280"/>
                    <a:pt x="7508" y="3070"/>
                  </a:cubicBezTo>
                  <a:lnTo>
                    <a:pt x="8755" y="1824"/>
                  </a:lnTo>
                  <a:cubicBezTo>
                    <a:pt x="7630" y="700"/>
                    <a:pt x="6080" y="0"/>
                    <a:pt x="4378" y="0"/>
                  </a:cubicBezTo>
                  <a:cubicBezTo>
                    <a:pt x="2676" y="0"/>
                    <a:pt x="1125" y="700"/>
                    <a:pt x="1" y="1824"/>
                  </a:cubicBezTo>
                  <a:lnTo>
                    <a:pt x="1247" y="3070"/>
                  </a:lnTo>
                  <a:cubicBezTo>
                    <a:pt x="2068" y="2280"/>
                    <a:pt x="3162" y="1794"/>
                    <a:pt x="4378" y="1794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4"/>
            <p:cNvSpPr/>
            <p:nvPr/>
          </p:nvSpPr>
          <p:spPr>
            <a:xfrm rot="-1208230">
              <a:off x="2191507" y="444199"/>
              <a:ext cx="699964" cy="208796"/>
            </a:xfrm>
            <a:custGeom>
              <a:rect b="b" l="l" r="r" t="t"/>
              <a:pathLst>
                <a:path extrusionOk="0" fill="none" h="4044" w="13557">
                  <a:moveTo>
                    <a:pt x="6779" y="1763"/>
                  </a:moveTo>
                  <a:cubicBezTo>
                    <a:pt x="8937" y="1763"/>
                    <a:pt x="10882" y="2645"/>
                    <a:pt x="12311" y="4043"/>
                  </a:cubicBezTo>
                  <a:lnTo>
                    <a:pt x="13557" y="2797"/>
                  </a:lnTo>
                  <a:cubicBezTo>
                    <a:pt x="11824" y="1064"/>
                    <a:pt x="9423" y="1"/>
                    <a:pt x="6779" y="1"/>
                  </a:cubicBezTo>
                  <a:cubicBezTo>
                    <a:pt x="4134" y="1"/>
                    <a:pt x="1733" y="1064"/>
                    <a:pt x="0" y="2797"/>
                  </a:cubicBezTo>
                  <a:lnTo>
                    <a:pt x="1247" y="4043"/>
                  </a:lnTo>
                  <a:cubicBezTo>
                    <a:pt x="2675" y="2645"/>
                    <a:pt x="4621" y="1763"/>
                    <a:pt x="6779" y="176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64"/>
          <p:cNvGrpSpPr/>
          <p:nvPr/>
        </p:nvGrpSpPr>
        <p:grpSpPr>
          <a:xfrm>
            <a:off x="6765012" y="192562"/>
            <a:ext cx="729074" cy="708107"/>
            <a:chOff x="6765012" y="192562"/>
            <a:chExt cx="729074" cy="708107"/>
          </a:xfrm>
        </p:grpSpPr>
        <p:sp>
          <p:nvSpPr>
            <p:cNvPr id="1088" name="Google Shape;1088;p64"/>
            <p:cNvSpPr/>
            <p:nvPr/>
          </p:nvSpPr>
          <p:spPr>
            <a:xfrm>
              <a:off x="6765012" y="192562"/>
              <a:ext cx="729074" cy="708107"/>
            </a:xfrm>
            <a:custGeom>
              <a:rect b="b" l="l" r="r" t="t"/>
              <a:pathLst>
                <a:path extrusionOk="0" fill="none" h="6171" w="6354">
                  <a:moveTo>
                    <a:pt x="6353" y="0"/>
                  </a:moveTo>
                  <a:lnTo>
                    <a:pt x="1" y="2158"/>
                  </a:lnTo>
                  <a:lnTo>
                    <a:pt x="3101" y="3040"/>
                  </a:lnTo>
                  <a:lnTo>
                    <a:pt x="3739" y="6170"/>
                  </a:lnTo>
                  <a:close/>
                </a:path>
              </a:pathLst>
            </a:custGeom>
            <a:noFill/>
            <a:ln cap="rnd" cmpd="sng" w="60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4"/>
            <p:cNvSpPr/>
            <p:nvPr/>
          </p:nvSpPr>
          <p:spPr>
            <a:xfrm>
              <a:off x="7120825" y="192562"/>
              <a:ext cx="373257" cy="348832"/>
            </a:xfrm>
            <a:custGeom>
              <a:rect b="b" l="l" r="r" t="t"/>
              <a:pathLst>
                <a:path extrusionOk="0" fill="none" h="3040" w="3253">
                  <a:moveTo>
                    <a:pt x="0" y="3040"/>
                  </a:moveTo>
                  <a:lnTo>
                    <a:pt x="3252" y="0"/>
                  </a:lnTo>
                </a:path>
              </a:pathLst>
            </a:custGeom>
            <a:noFill/>
            <a:ln cap="flat" cmpd="sng" w="6075">
              <a:solidFill>
                <a:schemeClr val="accent3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5"/>
          <p:cNvSpPr/>
          <p:nvPr/>
        </p:nvSpPr>
        <p:spPr>
          <a:xfrm>
            <a:off x="1062556" y="1505357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5"/>
          <p:cNvSpPr txBox="1"/>
          <p:nvPr>
            <p:ph type="title"/>
          </p:nvPr>
        </p:nvSpPr>
        <p:spPr>
          <a:xfrm>
            <a:off x="2925650" y="2150850"/>
            <a:ext cx="640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(TOOLS &amp; TESTING)</a:t>
            </a:r>
            <a:endParaRPr/>
          </a:p>
        </p:txBody>
      </p:sp>
      <p:sp>
        <p:nvSpPr>
          <p:cNvPr id="1096" name="Google Shape;1096;p65"/>
          <p:cNvSpPr txBox="1"/>
          <p:nvPr>
            <p:ph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97" name="Google Shape;1097;p65"/>
          <p:cNvGrpSpPr/>
          <p:nvPr/>
        </p:nvGrpSpPr>
        <p:grpSpPr>
          <a:xfrm rot="-297410">
            <a:off x="3089815" y="3975507"/>
            <a:ext cx="709260" cy="709313"/>
            <a:chOff x="1074511" y="925228"/>
            <a:chExt cx="709302" cy="709356"/>
          </a:xfrm>
        </p:grpSpPr>
        <p:sp>
          <p:nvSpPr>
            <p:cNvPr id="1098" name="Google Shape;1098;p65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65"/>
          <p:cNvGrpSpPr/>
          <p:nvPr/>
        </p:nvGrpSpPr>
        <p:grpSpPr>
          <a:xfrm rot="1285550">
            <a:off x="7567667" y="718321"/>
            <a:ext cx="822913" cy="818353"/>
            <a:chOff x="5088175" y="2529243"/>
            <a:chExt cx="822905" cy="818345"/>
          </a:xfrm>
        </p:grpSpPr>
        <p:sp>
          <p:nvSpPr>
            <p:cNvPr id="1102" name="Google Shape;1102;p65"/>
            <p:cNvSpPr/>
            <p:nvPr/>
          </p:nvSpPr>
          <p:spPr>
            <a:xfrm>
              <a:off x="5092588" y="2529243"/>
              <a:ext cx="818492" cy="818345"/>
            </a:xfrm>
            <a:custGeom>
              <a:rect b="b" l="l" r="r" t="t"/>
              <a:pathLst>
                <a:path extrusionOk="0" fill="none" h="5563" w="5564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5499478" y="2529243"/>
              <a:ext cx="147" cy="818345"/>
            </a:xfrm>
            <a:custGeom>
              <a:rect b="b" l="l" r="r" t="t"/>
              <a:pathLst>
                <a:path extrusionOk="0" fill="none" h="5563" w="1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5307213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5562144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5088175" y="2936132"/>
              <a:ext cx="822905" cy="147"/>
            </a:xfrm>
            <a:custGeom>
              <a:rect b="b" l="l" r="r" t="t"/>
              <a:pathLst>
                <a:path extrusionOk="0" fill="none" h="1" w="5594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5191001" y="3128397"/>
              <a:ext cx="626079" cy="67227"/>
            </a:xfrm>
            <a:custGeom>
              <a:rect b="b" l="l" r="r" t="t"/>
              <a:pathLst>
                <a:path extrusionOk="0" fill="none" h="457" w="4256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5191001" y="2694735"/>
              <a:ext cx="626079" cy="71640"/>
            </a:xfrm>
            <a:custGeom>
              <a:rect b="b" l="l" r="r" t="t"/>
              <a:pathLst>
                <a:path extrusionOk="0" fill="none" h="487" w="4256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6"/>
          <p:cNvSpPr txBox="1"/>
          <p:nvPr>
            <p:ph type="title"/>
          </p:nvPr>
        </p:nvSpPr>
        <p:spPr>
          <a:xfrm>
            <a:off x="1635850" y="0"/>
            <a:ext cx="5505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MAKEFILE</a:t>
            </a:r>
            <a:endParaRPr sz="2800"/>
          </a:p>
        </p:txBody>
      </p:sp>
      <p:sp>
        <p:nvSpPr>
          <p:cNvPr id="1114" name="Google Shape;1114;p66"/>
          <p:cNvSpPr txBox="1"/>
          <p:nvPr/>
        </p:nvSpPr>
        <p:spPr>
          <a:xfrm>
            <a:off x="5096300" y="1740725"/>
            <a:ext cx="404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p66"/>
          <p:cNvSpPr/>
          <p:nvPr/>
        </p:nvSpPr>
        <p:spPr>
          <a:xfrm>
            <a:off x="5017675" y="356700"/>
            <a:ext cx="3979500" cy="138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MAKEFILE: </a:t>
            </a:r>
            <a:r>
              <a:rPr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It is a way of automating software building procedure and other complex tasks with dependencies.</a:t>
            </a:r>
            <a:endParaRPr/>
          </a:p>
        </p:txBody>
      </p:sp>
      <p:pic>
        <p:nvPicPr>
          <p:cNvPr id="1116" name="Google Shape;11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6700"/>
            <a:ext cx="4566401" cy="47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600" y="1840325"/>
            <a:ext cx="4047600" cy="324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7"/>
          <p:cNvSpPr txBox="1"/>
          <p:nvPr>
            <p:ph type="title"/>
          </p:nvPr>
        </p:nvSpPr>
        <p:spPr>
          <a:xfrm>
            <a:off x="2830050" y="-147300"/>
            <a:ext cx="3483900" cy="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GCOV REPORT</a:t>
            </a:r>
            <a:endParaRPr/>
          </a:p>
        </p:txBody>
      </p:sp>
      <p:sp>
        <p:nvSpPr>
          <p:cNvPr id="1123" name="Google Shape;1123;p67"/>
          <p:cNvSpPr txBox="1"/>
          <p:nvPr/>
        </p:nvSpPr>
        <p:spPr>
          <a:xfrm>
            <a:off x="-125" y="403725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GCOV: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It is a source code coverage analysis and statement by statement profiling tool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4" name="Google Shape;11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0" y="1808900"/>
            <a:ext cx="3757300" cy="17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525" y="828425"/>
            <a:ext cx="4257075" cy="4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8"/>
          <p:cNvSpPr txBox="1"/>
          <p:nvPr>
            <p:ph type="title"/>
          </p:nvPr>
        </p:nvSpPr>
        <p:spPr>
          <a:xfrm>
            <a:off x="1604400" y="0"/>
            <a:ext cx="5552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/>
              <a:t>GPROF REPORT OF SERVER</a:t>
            </a:r>
            <a:endParaRPr/>
          </a:p>
        </p:txBody>
      </p:sp>
      <p:sp>
        <p:nvSpPr>
          <p:cNvPr id="1131" name="Google Shape;1131;p68"/>
          <p:cNvSpPr txBox="1"/>
          <p:nvPr/>
        </p:nvSpPr>
        <p:spPr>
          <a:xfrm>
            <a:off x="-94375" y="629375"/>
            <a:ext cx="923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GPROF: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 It is a profiling program which collects and arranges statistics on your program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32" name="Google Shape;11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975"/>
            <a:ext cx="866775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"/>
          <p:cNvSpPr txBox="1"/>
          <p:nvPr>
            <p:ph type="title"/>
          </p:nvPr>
        </p:nvSpPr>
        <p:spPr>
          <a:xfrm>
            <a:off x="1447100" y="0"/>
            <a:ext cx="56625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GPROF REPORT OF CLIENT</a:t>
            </a:r>
            <a:endParaRPr/>
          </a:p>
        </p:txBody>
      </p:sp>
      <p:pic>
        <p:nvPicPr>
          <p:cNvPr id="1138" name="Google Shape;11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1800"/>
            <a:ext cx="4742225" cy="32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275" y="846175"/>
            <a:ext cx="3814925" cy="40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0"/>
          <p:cNvSpPr txBox="1"/>
          <p:nvPr>
            <p:ph type="title"/>
          </p:nvPr>
        </p:nvSpPr>
        <p:spPr>
          <a:xfrm>
            <a:off x="2830056" y="-12"/>
            <a:ext cx="3483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SPLINT REPORT</a:t>
            </a:r>
            <a:endParaRPr/>
          </a:p>
        </p:txBody>
      </p:sp>
      <p:sp>
        <p:nvSpPr>
          <p:cNvPr id="1145" name="Google Shape;1145;p70"/>
          <p:cNvSpPr txBox="1"/>
          <p:nvPr/>
        </p:nvSpPr>
        <p:spPr>
          <a:xfrm>
            <a:off x="0" y="819325"/>
            <a:ext cx="89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SPLINT: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It  is a programming tool for statistically checking c programs for security vulnerabilities and coding mistakes.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6" name="Google Shape;11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150" y="1352725"/>
            <a:ext cx="4664025" cy="35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/>
              <a:t>TIMELINE OF THE PROJECT</a:t>
            </a:r>
            <a:endParaRPr/>
          </a:p>
        </p:txBody>
      </p:sp>
      <p:grpSp>
        <p:nvGrpSpPr>
          <p:cNvPr id="789" name="Google Shape;789;p44"/>
          <p:cNvGrpSpPr/>
          <p:nvPr/>
        </p:nvGrpSpPr>
        <p:grpSpPr>
          <a:xfrm>
            <a:off x="935550" y="2677425"/>
            <a:ext cx="7272900" cy="371100"/>
            <a:chOff x="966975" y="2399900"/>
            <a:chExt cx="7272900" cy="371100"/>
          </a:xfrm>
        </p:grpSpPr>
        <p:sp>
          <p:nvSpPr>
            <p:cNvPr id="790" name="Google Shape;790;p44"/>
            <p:cNvSpPr/>
            <p:nvPr/>
          </p:nvSpPr>
          <p:spPr>
            <a:xfrm flipH="1" rot="848565">
              <a:off x="6958200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 rot="-848565">
              <a:off x="5762665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 flipH="1" rot="848565">
              <a:off x="4552961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 rot="-848565">
              <a:off x="3357426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 flipH="1" rot="848565">
              <a:off x="2152535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 rot="-848565">
              <a:off x="957000" y="2556086"/>
              <a:ext cx="1291650" cy="5872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6" name="Google Shape;796;p44"/>
          <p:cNvCxnSpPr/>
          <p:nvPr/>
        </p:nvCxnSpPr>
        <p:spPr>
          <a:xfrm>
            <a:off x="1332233" y="193371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7" name="Google Shape;797;p44"/>
          <p:cNvGrpSpPr/>
          <p:nvPr/>
        </p:nvGrpSpPr>
        <p:grpSpPr>
          <a:xfrm>
            <a:off x="1332233" y="1697400"/>
            <a:ext cx="1663200" cy="856200"/>
            <a:chOff x="1332233" y="1839725"/>
            <a:chExt cx="1663200" cy="856200"/>
          </a:xfrm>
        </p:grpSpPr>
        <p:sp>
          <p:nvSpPr>
            <p:cNvPr id="798" name="Google Shape;798;p44"/>
            <p:cNvSpPr/>
            <p:nvPr/>
          </p:nvSpPr>
          <p:spPr>
            <a:xfrm>
              <a:off x="1332233" y="1839725"/>
              <a:ext cx="1663200" cy="8562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SRS Release</a:t>
              </a: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1332533" y="184070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0" name="Google Shape;800;p44"/>
            <p:cNvGrpSpPr/>
            <p:nvPr/>
          </p:nvGrpSpPr>
          <p:grpSpPr>
            <a:xfrm>
              <a:off x="1468228" y="1917381"/>
              <a:ext cx="444366" cy="90529"/>
              <a:chOff x="5457614" y="1425135"/>
              <a:chExt cx="516525" cy="105242"/>
            </a:xfrm>
          </p:grpSpPr>
          <p:sp>
            <p:nvSpPr>
              <p:cNvPr id="801" name="Google Shape;801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4" name="Google Shape;804;p44"/>
          <p:cNvSpPr txBox="1"/>
          <p:nvPr/>
        </p:nvSpPr>
        <p:spPr>
          <a:xfrm>
            <a:off x="1723855" y="1699725"/>
            <a:ext cx="1079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5" name="Google Shape;805;p44"/>
          <p:cNvCxnSpPr/>
          <p:nvPr/>
        </p:nvCxnSpPr>
        <p:spPr>
          <a:xfrm>
            <a:off x="3736383" y="193371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6" name="Google Shape;806;p44"/>
          <p:cNvGrpSpPr/>
          <p:nvPr/>
        </p:nvGrpSpPr>
        <p:grpSpPr>
          <a:xfrm>
            <a:off x="3736383" y="1697400"/>
            <a:ext cx="1663200" cy="856200"/>
            <a:chOff x="3736383" y="1839725"/>
            <a:chExt cx="1663200" cy="856200"/>
          </a:xfrm>
        </p:grpSpPr>
        <p:sp>
          <p:nvSpPr>
            <p:cNvPr id="807" name="Google Shape;807;p44"/>
            <p:cNvSpPr/>
            <p:nvPr/>
          </p:nvSpPr>
          <p:spPr>
            <a:xfrm>
              <a:off x="3736383" y="1839725"/>
              <a:ext cx="1663200" cy="8562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Coding and implementation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3736683" y="184070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9" name="Google Shape;809;p44"/>
            <p:cNvGrpSpPr/>
            <p:nvPr/>
          </p:nvGrpSpPr>
          <p:grpSpPr>
            <a:xfrm>
              <a:off x="3872378" y="1917381"/>
              <a:ext cx="444366" cy="90529"/>
              <a:chOff x="5457614" y="1425135"/>
              <a:chExt cx="516525" cy="105242"/>
            </a:xfrm>
          </p:grpSpPr>
          <p:sp>
            <p:nvSpPr>
              <p:cNvPr id="810" name="Google Shape;810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3" name="Google Shape;813;p44"/>
          <p:cNvSpPr txBox="1"/>
          <p:nvPr/>
        </p:nvSpPr>
        <p:spPr>
          <a:xfrm>
            <a:off x="4497553" y="1699725"/>
            <a:ext cx="9021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4" name="Google Shape;814;p44"/>
          <p:cNvCxnSpPr/>
          <p:nvPr/>
        </p:nvCxnSpPr>
        <p:spPr>
          <a:xfrm>
            <a:off x="6140533" y="193371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5" name="Google Shape;815;p44"/>
          <p:cNvGrpSpPr/>
          <p:nvPr/>
        </p:nvGrpSpPr>
        <p:grpSpPr>
          <a:xfrm>
            <a:off x="6140525" y="1698375"/>
            <a:ext cx="1663200" cy="855308"/>
            <a:chOff x="6140525" y="1840700"/>
            <a:chExt cx="1663200" cy="855308"/>
          </a:xfrm>
        </p:grpSpPr>
        <p:sp>
          <p:nvSpPr>
            <p:cNvPr id="816" name="Google Shape;816;p44"/>
            <p:cNvSpPr/>
            <p:nvPr/>
          </p:nvSpPr>
          <p:spPr>
            <a:xfrm>
              <a:off x="6140525" y="1840708"/>
              <a:ext cx="1663200" cy="8553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IT planning and testing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6140833" y="184070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8" name="Google Shape;818;p44"/>
            <p:cNvGrpSpPr/>
            <p:nvPr/>
          </p:nvGrpSpPr>
          <p:grpSpPr>
            <a:xfrm>
              <a:off x="6276528" y="1917381"/>
              <a:ext cx="444366" cy="90529"/>
              <a:chOff x="5457614" y="1425135"/>
              <a:chExt cx="516525" cy="105242"/>
            </a:xfrm>
          </p:grpSpPr>
          <p:sp>
            <p:nvSpPr>
              <p:cNvPr id="819" name="Google Shape;819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2" name="Google Shape;822;p44"/>
          <p:cNvSpPr txBox="1"/>
          <p:nvPr/>
        </p:nvSpPr>
        <p:spPr>
          <a:xfrm>
            <a:off x="6709403" y="1699725"/>
            <a:ext cx="9021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17.10.22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3" name="Google Shape;823;p44"/>
          <p:cNvCxnSpPr/>
          <p:nvPr/>
        </p:nvCxnSpPr>
        <p:spPr>
          <a:xfrm>
            <a:off x="2546097" y="340866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4" name="Google Shape;824;p44"/>
          <p:cNvGrpSpPr/>
          <p:nvPr/>
        </p:nvGrpSpPr>
        <p:grpSpPr>
          <a:xfrm>
            <a:off x="2546097" y="3172350"/>
            <a:ext cx="1663200" cy="856200"/>
            <a:chOff x="2546097" y="3314675"/>
            <a:chExt cx="1663200" cy="856200"/>
          </a:xfrm>
        </p:grpSpPr>
        <p:sp>
          <p:nvSpPr>
            <p:cNvPr id="825" name="Google Shape;825;p44"/>
            <p:cNvSpPr/>
            <p:nvPr/>
          </p:nvSpPr>
          <p:spPr>
            <a:xfrm>
              <a:off x="2546097" y="3314675"/>
              <a:ext cx="1663200" cy="8562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Designing</a:t>
              </a: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2546397" y="331565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7" name="Google Shape;827;p44"/>
            <p:cNvGrpSpPr/>
            <p:nvPr/>
          </p:nvGrpSpPr>
          <p:grpSpPr>
            <a:xfrm>
              <a:off x="2682092" y="3392331"/>
              <a:ext cx="444366" cy="90529"/>
              <a:chOff x="5457614" y="1425135"/>
              <a:chExt cx="516525" cy="105242"/>
            </a:xfrm>
          </p:grpSpPr>
          <p:sp>
            <p:nvSpPr>
              <p:cNvPr id="828" name="Google Shape;828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1" name="Google Shape;831;p44"/>
          <p:cNvSpPr txBox="1"/>
          <p:nvPr/>
        </p:nvSpPr>
        <p:spPr>
          <a:xfrm>
            <a:off x="3139349" y="3174675"/>
            <a:ext cx="87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2" name="Google Shape;832;p44"/>
          <p:cNvCxnSpPr/>
          <p:nvPr/>
        </p:nvCxnSpPr>
        <p:spPr>
          <a:xfrm>
            <a:off x="4942991" y="3408661"/>
            <a:ext cx="16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3" name="Google Shape;833;p44"/>
          <p:cNvGrpSpPr/>
          <p:nvPr/>
        </p:nvGrpSpPr>
        <p:grpSpPr>
          <a:xfrm>
            <a:off x="4942991" y="3172350"/>
            <a:ext cx="1663200" cy="856200"/>
            <a:chOff x="4942991" y="3314675"/>
            <a:chExt cx="1663200" cy="856200"/>
          </a:xfrm>
        </p:grpSpPr>
        <p:sp>
          <p:nvSpPr>
            <p:cNvPr id="834" name="Google Shape;834;p44"/>
            <p:cNvSpPr/>
            <p:nvPr/>
          </p:nvSpPr>
          <p:spPr>
            <a:xfrm>
              <a:off x="4942991" y="3314675"/>
              <a:ext cx="1663200" cy="856200"/>
            </a:xfrm>
            <a:prstGeom prst="roundRect">
              <a:avLst>
                <a:gd fmla="val 14409" name="adj"/>
              </a:avLst>
            </a:prstGeom>
            <a:solidFill>
              <a:schemeClr val="dk1"/>
            </a:solidFill>
            <a:ln cap="flat" cmpd="sng" w="9525">
              <a:solidFill>
                <a:srgbClr val="3D465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    Tools Report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4943291" y="3315650"/>
              <a:ext cx="1662600" cy="234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6" name="Google Shape;836;p44"/>
            <p:cNvGrpSpPr/>
            <p:nvPr/>
          </p:nvGrpSpPr>
          <p:grpSpPr>
            <a:xfrm>
              <a:off x="5078986" y="3392331"/>
              <a:ext cx="444366" cy="90529"/>
              <a:chOff x="5457614" y="1425135"/>
              <a:chExt cx="516525" cy="105242"/>
            </a:xfrm>
          </p:grpSpPr>
          <p:sp>
            <p:nvSpPr>
              <p:cNvPr id="837" name="Google Shape;837;p44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4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4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0" name="Google Shape;840;p44"/>
          <p:cNvSpPr txBox="1"/>
          <p:nvPr/>
        </p:nvSpPr>
        <p:spPr>
          <a:xfrm>
            <a:off x="5536150" y="3174675"/>
            <a:ext cx="87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17.10.22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71"/>
          <p:cNvSpPr txBox="1"/>
          <p:nvPr>
            <p:ph type="title"/>
          </p:nvPr>
        </p:nvSpPr>
        <p:spPr>
          <a:xfrm>
            <a:off x="2830050" y="-6"/>
            <a:ext cx="34839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VALGRIND REPORT</a:t>
            </a:r>
            <a:endParaRPr/>
          </a:p>
        </p:txBody>
      </p:sp>
      <p:sp>
        <p:nvSpPr>
          <p:cNvPr id="1152" name="Google Shape;1152;p71"/>
          <p:cNvSpPr txBox="1"/>
          <p:nvPr/>
        </p:nvSpPr>
        <p:spPr>
          <a:xfrm>
            <a:off x="0" y="474250"/>
            <a:ext cx="889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VALGRIND: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It is a tool for finding memory access errors to heap memory in c programs.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3" name="Google Shape;11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350"/>
            <a:ext cx="4325575" cy="38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375" y="1151350"/>
            <a:ext cx="4361225" cy="38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2"/>
          <p:cNvSpPr txBox="1"/>
          <p:nvPr>
            <p:ph type="title"/>
          </p:nvPr>
        </p:nvSpPr>
        <p:spPr>
          <a:xfrm>
            <a:off x="2677650" y="62925"/>
            <a:ext cx="3483900" cy="5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CUNIT TESTING</a:t>
            </a: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900" y="1428125"/>
            <a:ext cx="6488950" cy="3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/>
          <p:nvPr/>
        </p:nvSpPr>
        <p:spPr>
          <a:xfrm>
            <a:off x="-75" y="532875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CUNIT: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is a built as a static 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library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 which is linked with the users testing code.It uses a simple framework for building test structures ,and provides a rich set of 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assertions</a:t>
            </a: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 for testing common data  types.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3"/>
          <p:cNvSpPr txBox="1"/>
          <p:nvPr>
            <p:ph type="title"/>
          </p:nvPr>
        </p:nvSpPr>
        <p:spPr>
          <a:xfrm>
            <a:off x="2830056" y="-12"/>
            <a:ext cx="3483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Asserts</a:t>
            </a:r>
            <a:endParaRPr/>
          </a:p>
        </p:txBody>
      </p:sp>
      <p:pic>
        <p:nvPicPr>
          <p:cNvPr id="1167" name="Google Shape;11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75" y="1161575"/>
            <a:ext cx="4811651" cy="38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4"/>
          <p:cNvSpPr txBox="1"/>
          <p:nvPr>
            <p:ph type="title"/>
          </p:nvPr>
        </p:nvSpPr>
        <p:spPr>
          <a:xfrm>
            <a:off x="2296475" y="0"/>
            <a:ext cx="46404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TESTING</a:t>
            </a:r>
            <a:endParaRPr/>
          </a:p>
        </p:txBody>
      </p:sp>
      <p:pic>
        <p:nvPicPr>
          <p:cNvPr id="1173" name="Google Shape;11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5" y="1111800"/>
            <a:ext cx="3841080" cy="38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30" y="1111800"/>
            <a:ext cx="3575564" cy="38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5"/>
          <p:cNvSpPr txBox="1"/>
          <p:nvPr>
            <p:ph type="title"/>
          </p:nvPr>
        </p:nvSpPr>
        <p:spPr>
          <a:xfrm>
            <a:off x="361775" y="149100"/>
            <a:ext cx="79749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OUTPUT(</a:t>
            </a:r>
            <a:r>
              <a:rPr lang="en"/>
              <a:t>HANDLING MULTIPLE CLIENTS)</a:t>
            </a:r>
            <a:endParaRPr/>
          </a:p>
        </p:txBody>
      </p:sp>
      <p:pic>
        <p:nvPicPr>
          <p:cNvPr id="1180" name="Google Shape;11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75" y="860800"/>
            <a:ext cx="7159475" cy="41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6"/>
          <p:cNvSpPr/>
          <p:nvPr/>
        </p:nvSpPr>
        <p:spPr>
          <a:xfrm>
            <a:off x="1062556" y="1505357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6"/>
          <p:cNvSpPr txBox="1"/>
          <p:nvPr>
            <p:ph type="title"/>
          </p:nvPr>
        </p:nvSpPr>
        <p:spPr>
          <a:xfrm>
            <a:off x="3381750" y="2150850"/>
            <a:ext cx="576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AND CHALLENGES FACED</a:t>
            </a:r>
            <a:endParaRPr/>
          </a:p>
        </p:txBody>
      </p:sp>
      <p:sp>
        <p:nvSpPr>
          <p:cNvPr id="1187" name="Google Shape;1187;p76"/>
          <p:cNvSpPr txBox="1"/>
          <p:nvPr>
            <p:ph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188" name="Google Shape;1188;p76"/>
          <p:cNvGrpSpPr/>
          <p:nvPr/>
        </p:nvGrpSpPr>
        <p:grpSpPr>
          <a:xfrm rot="-297410">
            <a:off x="3089815" y="3975507"/>
            <a:ext cx="709260" cy="709313"/>
            <a:chOff x="1074511" y="925228"/>
            <a:chExt cx="709302" cy="709356"/>
          </a:xfrm>
        </p:grpSpPr>
        <p:sp>
          <p:nvSpPr>
            <p:cNvPr id="1189" name="Google Shape;1189;p76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6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6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76"/>
          <p:cNvGrpSpPr/>
          <p:nvPr/>
        </p:nvGrpSpPr>
        <p:grpSpPr>
          <a:xfrm rot="1285550">
            <a:off x="7567667" y="718321"/>
            <a:ext cx="822913" cy="818353"/>
            <a:chOff x="5088175" y="2529243"/>
            <a:chExt cx="822905" cy="818345"/>
          </a:xfrm>
        </p:grpSpPr>
        <p:sp>
          <p:nvSpPr>
            <p:cNvPr id="1193" name="Google Shape;1193;p76"/>
            <p:cNvSpPr/>
            <p:nvPr/>
          </p:nvSpPr>
          <p:spPr>
            <a:xfrm>
              <a:off x="5092588" y="2529243"/>
              <a:ext cx="818492" cy="818345"/>
            </a:xfrm>
            <a:custGeom>
              <a:rect b="b" l="l" r="r" t="t"/>
              <a:pathLst>
                <a:path extrusionOk="0" fill="none" h="5563" w="5564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6"/>
            <p:cNvSpPr/>
            <p:nvPr/>
          </p:nvSpPr>
          <p:spPr>
            <a:xfrm>
              <a:off x="5499478" y="2529243"/>
              <a:ext cx="147" cy="818345"/>
            </a:xfrm>
            <a:custGeom>
              <a:rect b="b" l="l" r="r" t="t"/>
              <a:pathLst>
                <a:path extrusionOk="0" fill="none" h="5563" w="1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6"/>
            <p:cNvSpPr/>
            <p:nvPr/>
          </p:nvSpPr>
          <p:spPr>
            <a:xfrm>
              <a:off x="5307213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6"/>
            <p:cNvSpPr/>
            <p:nvPr/>
          </p:nvSpPr>
          <p:spPr>
            <a:xfrm>
              <a:off x="5562144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6"/>
            <p:cNvSpPr/>
            <p:nvPr/>
          </p:nvSpPr>
          <p:spPr>
            <a:xfrm>
              <a:off x="5088175" y="2936132"/>
              <a:ext cx="822905" cy="147"/>
            </a:xfrm>
            <a:custGeom>
              <a:rect b="b" l="l" r="r" t="t"/>
              <a:pathLst>
                <a:path extrusionOk="0" fill="none" h="1" w="5594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6"/>
            <p:cNvSpPr/>
            <p:nvPr/>
          </p:nvSpPr>
          <p:spPr>
            <a:xfrm>
              <a:off x="5191001" y="3128397"/>
              <a:ext cx="626079" cy="67227"/>
            </a:xfrm>
            <a:custGeom>
              <a:rect b="b" l="l" r="r" t="t"/>
              <a:pathLst>
                <a:path extrusionOk="0" fill="none" h="457" w="4256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6"/>
            <p:cNvSpPr/>
            <p:nvPr/>
          </p:nvSpPr>
          <p:spPr>
            <a:xfrm>
              <a:off x="5191001" y="2694735"/>
              <a:ext cx="626079" cy="71640"/>
            </a:xfrm>
            <a:custGeom>
              <a:rect b="b" l="l" r="r" t="t"/>
              <a:pathLst>
                <a:path extrusionOk="0" fill="none" h="487" w="4256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7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THE PROJECT</a:t>
            </a:r>
            <a:endParaRPr/>
          </a:p>
        </p:txBody>
      </p:sp>
      <p:sp>
        <p:nvSpPr>
          <p:cNvPr id="1205" name="Google Shape;1205;p77"/>
          <p:cNvSpPr txBox="1"/>
          <p:nvPr/>
        </p:nvSpPr>
        <p:spPr>
          <a:xfrm>
            <a:off x="2859050" y="1205350"/>
            <a:ext cx="6478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Remote phonebook has wide range of application in corporate world as it replaces the old method of keeping a record of phone numbers into digitally and remotely accessible phonebooks.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The ease of accessing the phone record for a user will be much easier. 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With the help of creating group feature , phonebook can be customised for a group of user/users.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Admin can restrict access to groups and the phonebook itself. This feature comes very handy in a corporate workplace.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06" name="Google Shape;12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00" y="1710445"/>
            <a:ext cx="2554250" cy="25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8"/>
          <p:cNvSpPr txBox="1"/>
          <p:nvPr>
            <p:ph idx="6" type="title"/>
          </p:nvPr>
        </p:nvSpPr>
        <p:spPr>
          <a:xfrm>
            <a:off x="713225" y="658000"/>
            <a:ext cx="79221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DEVELOPMENTS</a:t>
            </a:r>
            <a:r>
              <a:rPr lang="en"/>
              <a:t> IN PROJECT CODE</a:t>
            </a:r>
            <a:endParaRPr/>
          </a:p>
        </p:txBody>
      </p:sp>
      <p:sp>
        <p:nvSpPr>
          <p:cNvPr id="1212" name="Google Shape;1212;p78"/>
          <p:cNvSpPr txBox="1"/>
          <p:nvPr/>
        </p:nvSpPr>
        <p:spPr>
          <a:xfrm>
            <a:off x="2859050" y="1510150"/>
            <a:ext cx="6478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We can make an advancement such that we can also add authenticated user details(username and password) during the code execution rather than hard coding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We can also update it such that we can work on binary files too.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"/>
              <a:buChar char="●"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Also we can give access to authenticated user for public group.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213" name="Google Shape;1213;p78"/>
          <p:cNvGrpSpPr/>
          <p:nvPr/>
        </p:nvGrpSpPr>
        <p:grpSpPr>
          <a:xfrm>
            <a:off x="460499" y="1301235"/>
            <a:ext cx="1607085" cy="2906683"/>
            <a:chOff x="7176300" y="708700"/>
            <a:chExt cx="1820647" cy="3292946"/>
          </a:xfrm>
        </p:grpSpPr>
        <p:sp>
          <p:nvSpPr>
            <p:cNvPr id="1214" name="Google Shape;1214;p78"/>
            <p:cNvSpPr/>
            <p:nvPr/>
          </p:nvSpPr>
          <p:spPr>
            <a:xfrm>
              <a:off x="7176300" y="708700"/>
              <a:ext cx="1820647" cy="3292946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7626251" y="3445008"/>
              <a:ext cx="920737" cy="278798"/>
            </a:xfrm>
            <a:custGeom>
              <a:rect b="b" l="l" r="r" t="t"/>
              <a:pathLst>
                <a:path extrusionOk="0" h="7606" w="25119">
                  <a:moveTo>
                    <a:pt x="23017" y="7606"/>
                  </a:moveTo>
                  <a:lnTo>
                    <a:pt x="2102" y="7606"/>
                  </a:lnTo>
                  <a:cubicBezTo>
                    <a:pt x="934" y="7606"/>
                    <a:pt x="0" y="6672"/>
                    <a:pt x="0" y="5504"/>
                  </a:cubicBezTo>
                  <a:lnTo>
                    <a:pt x="0" y="2102"/>
                  </a:lnTo>
                  <a:cubicBezTo>
                    <a:pt x="0" y="934"/>
                    <a:pt x="934" y="0"/>
                    <a:pt x="2102" y="0"/>
                  </a:cubicBezTo>
                  <a:lnTo>
                    <a:pt x="23017" y="0"/>
                  </a:lnTo>
                  <a:cubicBezTo>
                    <a:pt x="24184" y="0"/>
                    <a:pt x="25118" y="934"/>
                    <a:pt x="25118" y="2102"/>
                  </a:cubicBezTo>
                  <a:lnTo>
                    <a:pt x="25118" y="5504"/>
                  </a:lnTo>
                  <a:cubicBezTo>
                    <a:pt x="25118" y="6672"/>
                    <a:pt x="24184" y="7606"/>
                    <a:pt x="23017" y="760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6" name="Google Shape;1216;p78"/>
            <p:cNvGrpSpPr/>
            <p:nvPr/>
          </p:nvGrpSpPr>
          <p:grpSpPr>
            <a:xfrm>
              <a:off x="7292450" y="1166853"/>
              <a:ext cx="1588334" cy="1382920"/>
              <a:chOff x="5372913" y="1090178"/>
              <a:chExt cx="1588334" cy="1382920"/>
            </a:xfrm>
          </p:grpSpPr>
          <p:sp>
            <p:nvSpPr>
              <p:cNvPr id="1217" name="Google Shape;1217;p78"/>
              <p:cNvSpPr/>
              <p:nvPr/>
            </p:nvSpPr>
            <p:spPr>
              <a:xfrm>
                <a:off x="5372913" y="1090178"/>
                <a:ext cx="1588334" cy="1382920"/>
              </a:xfrm>
              <a:custGeom>
                <a:rect b="b" l="l" r="r" t="t"/>
                <a:pathLst>
                  <a:path extrusionOk="0" h="37728" w="43332">
                    <a:moveTo>
                      <a:pt x="42498" y="37728"/>
                    </a:moveTo>
                    <a:lnTo>
                      <a:pt x="835" y="37728"/>
                    </a:lnTo>
                    <a:cubicBezTo>
                      <a:pt x="368" y="37728"/>
                      <a:pt x="1" y="37361"/>
                      <a:pt x="1" y="36894"/>
                    </a:cubicBezTo>
                    <a:lnTo>
                      <a:pt x="1" y="835"/>
                    </a:lnTo>
                    <a:cubicBezTo>
                      <a:pt x="1" y="368"/>
                      <a:pt x="368" y="1"/>
                      <a:pt x="835" y="1"/>
                    </a:cubicBezTo>
                    <a:lnTo>
                      <a:pt x="42498" y="1"/>
                    </a:lnTo>
                    <a:cubicBezTo>
                      <a:pt x="42965" y="1"/>
                      <a:pt x="43332" y="368"/>
                      <a:pt x="43332" y="835"/>
                    </a:cubicBezTo>
                    <a:lnTo>
                      <a:pt x="43332" y="36894"/>
                    </a:lnTo>
                    <a:cubicBezTo>
                      <a:pt x="43332" y="37361"/>
                      <a:pt x="42965" y="37728"/>
                      <a:pt x="42498" y="377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78"/>
              <p:cNvSpPr/>
              <p:nvPr/>
            </p:nvSpPr>
            <p:spPr>
              <a:xfrm>
                <a:off x="6456279" y="1169648"/>
                <a:ext cx="424318" cy="155344"/>
              </a:xfrm>
              <a:custGeom>
                <a:rect b="b" l="l" r="r" t="t"/>
                <a:pathLst>
                  <a:path extrusionOk="0" h="4238" w="11576">
                    <a:moveTo>
                      <a:pt x="10541" y="4237"/>
                    </a:moveTo>
                    <a:lnTo>
                      <a:pt x="1068" y="4237"/>
                    </a:lnTo>
                    <a:cubicBezTo>
                      <a:pt x="467" y="4237"/>
                      <a:pt x="0" y="3770"/>
                      <a:pt x="0" y="3203"/>
                    </a:cubicBezTo>
                    <a:lnTo>
                      <a:pt x="0" y="1035"/>
                    </a:lnTo>
                    <a:cubicBezTo>
                      <a:pt x="0" y="468"/>
                      <a:pt x="467" y="1"/>
                      <a:pt x="1068" y="1"/>
                    </a:cubicBezTo>
                    <a:lnTo>
                      <a:pt x="10541" y="1"/>
                    </a:lnTo>
                    <a:cubicBezTo>
                      <a:pt x="11108" y="1"/>
                      <a:pt x="11575" y="468"/>
                      <a:pt x="11575" y="1035"/>
                    </a:cubicBezTo>
                    <a:lnTo>
                      <a:pt x="11575" y="3203"/>
                    </a:lnTo>
                    <a:cubicBezTo>
                      <a:pt x="11575" y="3770"/>
                      <a:pt x="11108" y="4237"/>
                      <a:pt x="10541" y="4237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78"/>
              <p:cNvSpPr/>
              <p:nvPr/>
            </p:nvSpPr>
            <p:spPr>
              <a:xfrm>
                <a:off x="5597907" y="1580487"/>
                <a:ext cx="1115155" cy="678667"/>
              </a:xfrm>
              <a:custGeom>
                <a:rect b="b" l="l" r="r" t="t"/>
                <a:pathLst>
                  <a:path extrusionOk="0" fill="none" h="18515" w="30423">
                    <a:moveTo>
                      <a:pt x="367" y="1"/>
                    </a:moveTo>
                    <a:cubicBezTo>
                      <a:pt x="167" y="835"/>
                      <a:pt x="1" y="1702"/>
                      <a:pt x="101" y="2536"/>
                    </a:cubicBezTo>
                    <a:cubicBezTo>
                      <a:pt x="167" y="3403"/>
                      <a:pt x="501" y="4271"/>
                      <a:pt x="1135" y="4804"/>
                    </a:cubicBezTo>
                    <a:cubicBezTo>
                      <a:pt x="2169" y="5738"/>
                      <a:pt x="3770" y="5672"/>
                      <a:pt x="5104" y="5238"/>
                    </a:cubicBezTo>
                    <a:cubicBezTo>
                      <a:pt x="6438" y="4804"/>
                      <a:pt x="7673" y="4104"/>
                      <a:pt x="9040" y="3870"/>
                    </a:cubicBezTo>
                    <a:cubicBezTo>
                      <a:pt x="9641" y="3770"/>
                      <a:pt x="10408" y="3837"/>
                      <a:pt x="10708" y="4404"/>
                    </a:cubicBezTo>
                    <a:cubicBezTo>
                      <a:pt x="11075" y="5038"/>
                      <a:pt x="10608" y="6105"/>
                      <a:pt x="11242" y="6506"/>
                    </a:cubicBezTo>
                    <a:cubicBezTo>
                      <a:pt x="11909" y="6906"/>
                      <a:pt x="12710" y="5972"/>
                      <a:pt x="13477" y="6139"/>
                    </a:cubicBezTo>
                    <a:cubicBezTo>
                      <a:pt x="14144" y="6272"/>
                      <a:pt x="14311" y="7106"/>
                      <a:pt x="14344" y="7773"/>
                    </a:cubicBezTo>
                    <a:cubicBezTo>
                      <a:pt x="14344" y="8440"/>
                      <a:pt x="14444" y="9274"/>
                      <a:pt x="15078" y="9508"/>
                    </a:cubicBezTo>
                    <a:cubicBezTo>
                      <a:pt x="15512" y="9708"/>
                      <a:pt x="16012" y="9474"/>
                      <a:pt x="16479" y="9408"/>
                    </a:cubicBezTo>
                    <a:cubicBezTo>
                      <a:pt x="17980" y="9207"/>
                      <a:pt x="19248" y="10575"/>
                      <a:pt x="19748" y="11976"/>
                    </a:cubicBezTo>
                    <a:cubicBezTo>
                      <a:pt x="20248" y="13377"/>
                      <a:pt x="20315" y="14945"/>
                      <a:pt x="20915" y="16313"/>
                    </a:cubicBezTo>
                    <a:cubicBezTo>
                      <a:pt x="21583" y="17780"/>
                      <a:pt x="23117" y="18514"/>
                      <a:pt x="24752" y="18447"/>
                    </a:cubicBezTo>
                    <a:cubicBezTo>
                      <a:pt x="26753" y="18347"/>
                      <a:pt x="29321" y="17146"/>
                      <a:pt x="30422" y="14912"/>
                    </a:cubicBez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78"/>
              <p:cNvSpPr/>
              <p:nvPr/>
            </p:nvSpPr>
            <p:spPr>
              <a:xfrm>
                <a:off x="5580788" y="1521471"/>
                <a:ext cx="69718" cy="64256"/>
              </a:xfrm>
              <a:custGeom>
                <a:rect b="b" l="l" r="r" t="t"/>
                <a:pathLst>
                  <a:path extrusionOk="0" h="1753" w="1902">
                    <a:moveTo>
                      <a:pt x="939" y="1"/>
                    </a:moveTo>
                    <a:cubicBezTo>
                      <a:pt x="893" y="1"/>
                      <a:pt x="848" y="4"/>
                      <a:pt x="801" y="10"/>
                    </a:cubicBezTo>
                    <a:cubicBezTo>
                      <a:pt x="334" y="76"/>
                      <a:pt x="1" y="510"/>
                      <a:pt x="67" y="1010"/>
                    </a:cubicBezTo>
                    <a:cubicBezTo>
                      <a:pt x="128" y="1437"/>
                      <a:pt x="524" y="1753"/>
                      <a:pt x="948" y="1753"/>
                    </a:cubicBezTo>
                    <a:cubicBezTo>
                      <a:pt x="988" y="1753"/>
                      <a:pt x="1028" y="1750"/>
                      <a:pt x="1068" y="1744"/>
                    </a:cubicBezTo>
                    <a:cubicBezTo>
                      <a:pt x="1568" y="1678"/>
                      <a:pt x="1902" y="1211"/>
                      <a:pt x="1802" y="744"/>
                    </a:cubicBezTo>
                    <a:cubicBezTo>
                      <a:pt x="1741" y="290"/>
                      <a:pt x="1379" y="1"/>
                      <a:pt x="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78"/>
              <p:cNvSpPr/>
              <p:nvPr/>
            </p:nvSpPr>
            <p:spPr>
              <a:xfrm>
                <a:off x="6687358" y="2066838"/>
                <a:ext cx="69754" cy="64256"/>
              </a:xfrm>
              <a:custGeom>
                <a:rect b="b" l="l" r="r" t="t"/>
                <a:pathLst>
                  <a:path extrusionOk="0" h="1753" w="1903">
                    <a:moveTo>
                      <a:pt x="955" y="1"/>
                    </a:moveTo>
                    <a:cubicBezTo>
                      <a:pt x="915" y="1"/>
                      <a:pt x="875" y="3"/>
                      <a:pt x="835" y="9"/>
                    </a:cubicBezTo>
                    <a:cubicBezTo>
                      <a:pt x="334" y="76"/>
                      <a:pt x="1" y="543"/>
                      <a:pt x="67" y="1010"/>
                    </a:cubicBezTo>
                    <a:cubicBezTo>
                      <a:pt x="158" y="1464"/>
                      <a:pt x="524" y="1753"/>
                      <a:pt x="964" y="1753"/>
                    </a:cubicBezTo>
                    <a:cubicBezTo>
                      <a:pt x="1009" y="1753"/>
                      <a:pt x="1055" y="1750"/>
                      <a:pt x="1102" y="1744"/>
                    </a:cubicBezTo>
                    <a:cubicBezTo>
                      <a:pt x="1569" y="1677"/>
                      <a:pt x="1902" y="1243"/>
                      <a:pt x="1835" y="743"/>
                    </a:cubicBezTo>
                    <a:cubicBezTo>
                      <a:pt x="1774" y="316"/>
                      <a:pt x="1379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78"/>
              <p:cNvSpPr/>
              <p:nvPr/>
            </p:nvSpPr>
            <p:spPr>
              <a:xfrm>
                <a:off x="5519646" y="1267482"/>
                <a:ext cx="190789" cy="275132"/>
              </a:xfrm>
              <a:custGeom>
                <a:rect b="b" l="l" r="r" t="t"/>
                <a:pathLst>
                  <a:path extrusionOk="0" h="7506" w="5205">
                    <a:moveTo>
                      <a:pt x="4971" y="3670"/>
                    </a:moveTo>
                    <a:lnTo>
                      <a:pt x="4971" y="3670"/>
                    </a:lnTo>
                    <a:cubicBezTo>
                      <a:pt x="5138" y="3336"/>
                      <a:pt x="5204" y="2969"/>
                      <a:pt x="5204" y="2602"/>
                    </a:cubicBezTo>
                    <a:cubicBezTo>
                      <a:pt x="5204" y="1168"/>
                      <a:pt x="4037" y="0"/>
                      <a:pt x="2603" y="0"/>
                    </a:cubicBez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2969"/>
                      <a:pt x="101" y="3336"/>
                      <a:pt x="234" y="3670"/>
                    </a:cubicBezTo>
                    <a:lnTo>
                      <a:pt x="234" y="3670"/>
                    </a:lnTo>
                    <a:lnTo>
                      <a:pt x="234" y="3670"/>
                    </a:lnTo>
                    <a:cubicBezTo>
                      <a:pt x="301" y="3837"/>
                      <a:pt x="401" y="3970"/>
                      <a:pt x="501" y="4103"/>
                    </a:cubicBezTo>
                    <a:cubicBezTo>
                      <a:pt x="735" y="4504"/>
                      <a:pt x="1135" y="5137"/>
                      <a:pt x="1635" y="5738"/>
                    </a:cubicBezTo>
                    <a:cubicBezTo>
                      <a:pt x="2069" y="6238"/>
                      <a:pt x="2302" y="6839"/>
                      <a:pt x="2436" y="7339"/>
                    </a:cubicBezTo>
                    <a:cubicBezTo>
                      <a:pt x="2502" y="7506"/>
                      <a:pt x="2703" y="7506"/>
                      <a:pt x="2769" y="7339"/>
                    </a:cubicBezTo>
                    <a:cubicBezTo>
                      <a:pt x="2903" y="6839"/>
                      <a:pt x="3136" y="6238"/>
                      <a:pt x="3570" y="5738"/>
                    </a:cubicBezTo>
                    <a:cubicBezTo>
                      <a:pt x="4070" y="5137"/>
                      <a:pt x="4471" y="4504"/>
                      <a:pt x="4737" y="4103"/>
                    </a:cubicBezTo>
                    <a:cubicBezTo>
                      <a:pt x="4837" y="3970"/>
                      <a:pt x="4904" y="3837"/>
                      <a:pt x="4971" y="3670"/>
                    </a:cubicBezTo>
                    <a:cubicBezTo>
                      <a:pt x="4971" y="3670"/>
                      <a:pt x="4971" y="3670"/>
                      <a:pt x="4971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78"/>
              <p:cNvSpPr/>
              <p:nvPr/>
            </p:nvSpPr>
            <p:spPr>
              <a:xfrm>
                <a:off x="5568545" y="1316381"/>
                <a:ext cx="92994" cy="92957"/>
              </a:xfrm>
              <a:custGeom>
                <a:rect b="b" l="l" r="r" t="t"/>
                <a:pathLst>
                  <a:path extrusionOk="0" h="2536" w="2537">
                    <a:moveTo>
                      <a:pt x="1269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9" y="2536"/>
                    </a:cubicBezTo>
                    <a:cubicBezTo>
                      <a:pt x="1969" y="2536"/>
                      <a:pt x="2536" y="1969"/>
                      <a:pt x="2536" y="1268"/>
                    </a:cubicBezTo>
                    <a:cubicBezTo>
                      <a:pt x="2536" y="568"/>
                      <a:pt x="1969" y="1"/>
                      <a:pt x="1269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78"/>
              <p:cNvSpPr/>
              <p:nvPr/>
            </p:nvSpPr>
            <p:spPr>
              <a:xfrm>
                <a:off x="6627462" y="1804271"/>
                <a:ext cx="189543" cy="275132"/>
              </a:xfrm>
              <a:custGeom>
                <a:rect b="b" l="l" r="r" t="t"/>
                <a:pathLst>
                  <a:path extrusionOk="0" h="7506" w="5171">
                    <a:moveTo>
                      <a:pt x="4970" y="3670"/>
                    </a:moveTo>
                    <a:lnTo>
                      <a:pt x="4970" y="3670"/>
                    </a:lnTo>
                    <a:cubicBezTo>
                      <a:pt x="5104" y="3336"/>
                      <a:pt x="5171" y="3002"/>
                      <a:pt x="5171" y="2602"/>
                    </a:cubicBezTo>
                    <a:cubicBezTo>
                      <a:pt x="5171" y="1168"/>
                      <a:pt x="4036" y="0"/>
                      <a:pt x="2602" y="0"/>
                    </a:cubicBezTo>
                    <a:cubicBezTo>
                      <a:pt x="1134" y="0"/>
                      <a:pt x="0" y="1168"/>
                      <a:pt x="0" y="2602"/>
                    </a:cubicBezTo>
                    <a:cubicBezTo>
                      <a:pt x="0" y="3002"/>
                      <a:pt x="67" y="3336"/>
                      <a:pt x="200" y="3670"/>
                    </a:cubicBezTo>
                    <a:lnTo>
                      <a:pt x="200" y="3670"/>
                    </a:lnTo>
                    <a:lnTo>
                      <a:pt x="200" y="3670"/>
                    </a:lnTo>
                    <a:cubicBezTo>
                      <a:pt x="300" y="3836"/>
                      <a:pt x="367" y="3970"/>
                      <a:pt x="467" y="4103"/>
                    </a:cubicBezTo>
                    <a:cubicBezTo>
                      <a:pt x="701" y="4503"/>
                      <a:pt x="1101" y="5137"/>
                      <a:pt x="1635" y="5738"/>
                    </a:cubicBezTo>
                    <a:cubicBezTo>
                      <a:pt x="2068" y="6238"/>
                      <a:pt x="2302" y="6838"/>
                      <a:pt x="2435" y="7339"/>
                    </a:cubicBezTo>
                    <a:cubicBezTo>
                      <a:pt x="2469" y="7506"/>
                      <a:pt x="2702" y="7506"/>
                      <a:pt x="2736" y="7339"/>
                    </a:cubicBezTo>
                    <a:cubicBezTo>
                      <a:pt x="2869" y="6838"/>
                      <a:pt x="3102" y="6238"/>
                      <a:pt x="3536" y="5738"/>
                    </a:cubicBezTo>
                    <a:cubicBezTo>
                      <a:pt x="4070" y="5137"/>
                      <a:pt x="4470" y="4503"/>
                      <a:pt x="4704" y="4103"/>
                    </a:cubicBezTo>
                    <a:cubicBezTo>
                      <a:pt x="4804" y="3970"/>
                      <a:pt x="4870" y="3836"/>
                      <a:pt x="4970" y="3670"/>
                    </a:cubicBezTo>
                    <a:cubicBezTo>
                      <a:pt x="4970" y="3670"/>
                      <a:pt x="4970" y="3670"/>
                      <a:pt x="4970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78"/>
              <p:cNvSpPr/>
              <p:nvPr/>
            </p:nvSpPr>
            <p:spPr>
              <a:xfrm>
                <a:off x="6676361" y="1853170"/>
                <a:ext cx="91747" cy="92957"/>
              </a:xfrm>
              <a:custGeom>
                <a:rect b="b" l="l" r="r" t="t"/>
                <a:pathLst>
                  <a:path extrusionOk="0" h="2536" w="2503">
                    <a:moveTo>
                      <a:pt x="1268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8" y="2536"/>
                    </a:cubicBezTo>
                    <a:cubicBezTo>
                      <a:pt x="1935" y="2536"/>
                      <a:pt x="2502" y="1969"/>
                      <a:pt x="2502" y="1268"/>
                    </a:cubicBezTo>
                    <a:cubicBezTo>
                      <a:pt x="2502" y="568"/>
                      <a:pt x="1935" y="1"/>
                      <a:pt x="1268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6" name="Google Shape;1226;p78"/>
            <p:cNvSpPr/>
            <p:nvPr/>
          </p:nvSpPr>
          <p:spPr>
            <a:xfrm>
              <a:off x="7291862" y="2841477"/>
              <a:ext cx="1589544" cy="311824"/>
            </a:xfrm>
            <a:custGeom>
              <a:rect b="b" l="l" r="r" t="t"/>
              <a:pathLst>
                <a:path extrusionOk="0" h="8507" w="43365">
                  <a:moveTo>
                    <a:pt x="42531" y="8507"/>
                  </a:moveTo>
                  <a:lnTo>
                    <a:pt x="834" y="8507"/>
                  </a:lnTo>
                  <a:cubicBezTo>
                    <a:pt x="367" y="8507"/>
                    <a:pt x="0" y="8140"/>
                    <a:pt x="0" y="7673"/>
                  </a:cubicBezTo>
                  <a:lnTo>
                    <a:pt x="0" y="834"/>
                  </a:lnTo>
                  <a:cubicBezTo>
                    <a:pt x="0" y="367"/>
                    <a:pt x="367" y="0"/>
                    <a:pt x="834" y="0"/>
                  </a:cubicBezTo>
                  <a:lnTo>
                    <a:pt x="42531" y="0"/>
                  </a:lnTo>
                  <a:cubicBezTo>
                    <a:pt x="42964" y="0"/>
                    <a:pt x="43365" y="367"/>
                    <a:pt x="43365" y="834"/>
                  </a:cubicBezTo>
                  <a:lnTo>
                    <a:pt x="43365" y="7673"/>
                  </a:lnTo>
                  <a:cubicBezTo>
                    <a:pt x="43365" y="8140"/>
                    <a:pt x="42964" y="8507"/>
                    <a:pt x="42531" y="850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8738342" y="2982089"/>
              <a:ext cx="68508" cy="30607"/>
            </a:xfrm>
            <a:custGeom>
              <a:rect b="b" l="l" r="r" t="t"/>
              <a:pathLst>
                <a:path extrusionOk="0" fill="none" h="835" w="1869">
                  <a:moveTo>
                    <a:pt x="1" y="1"/>
                  </a:moveTo>
                  <a:lnTo>
                    <a:pt x="935" y="834"/>
                  </a:lnTo>
                  <a:lnTo>
                    <a:pt x="18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Google Shape;1228;p78"/>
          <p:cNvGrpSpPr/>
          <p:nvPr/>
        </p:nvGrpSpPr>
        <p:grpSpPr>
          <a:xfrm>
            <a:off x="1061294" y="2236808"/>
            <a:ext cx="1607085" cy="2906683"/>
            <a:chOff x="7176300" y="708700"/>
            <a:chExt cx="1820647" cy="3292946"/>
          </a:xfrm>
        </p:grpSpPr>
        <p:sp>
          <p:nvSpPr>
            <p:cNvPr id="1229" name="Google Shape;1229;p78"/>
            <p:cNvSpPr/>
            <p:nvPr/>
          </p:nvSpPr>
          <p:spPr>
            <a:xfrm>
              <a:off x="7176300" y="708700"/>
              <a:ext cx="1820647" cy="3292946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8"/>
            <p:cNvSpPr/>
            <p:nvPr/>
          </p:nvSpPr>
          <p:spPr>
            <a:xfrm>
              <a:off x="7626251" y="3445008"/>
              <a:ext cx="920737" cy="278798"/>
            </a:xfrm>
            <a:custGeom>
              <a:rect b="b" l="l" r="r" t="t"/>
              <a:pathLst>
                <a:path extrusionOk="0" h="7606" w="25119">
                  <a:moveTo>
                    <a:pt x="23017" y="7606"/>
                  </a:moveTo>
                  <a:lnTo>
                    <a:pt x="2102" y="7606"/>
                  </a:lnTo>
                  <a:cubicBezTo>
                    <a:pt x="934" y="7606"/>
                    <a:pt x="0" y="6672"/>
                    <a:pt x="0" y="5504"/>
                  </a:cubicBezTo>
                  <a:lnTo>
                    <a:pt x="0" y="2102"/>
                  </a:lnTo>
                  <a:cubicBezTo>
                    <a:pt x="0" y="934"/>
                    <a:pt x="934" y="0"/>
                    <a:pt x="2102" y="0"/>
                  </a:cubicBezTo>
                  <a:lnTo>
                    <a:pt x="23017" y="0"/>
                  </a:lnTo>
                  <a:cubicBezTo>
                    <a:pt x="24184" y="0"/>
                    <a:pt x="25118" y="934"/>
                    <a:pt x="25118" y="2102"/>
                  </a:cubicBezTo>
                  <a:lnTo>
                    <a:pt x="25118" y="5504"/>
                  </a:lnTo>
                  <a:cubicBezTo>
                    <a:pt x="25118" y="6672"/>
                    <a:pt x="24184" y="7606"/>
                    <a:pt x="23017" y="760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1" name="Google Shape;1231;p78"/>
            <p:cNvGrpSpPr/>
            <p:nvPr/>
          </p:nvGrpSpPr>
          <p:grpSpPr>
            <a:xfrm>
              <a:off x="7292450" y="1166853"/>
              <a:ext cx="1588334" cy="1382920"/>
              <a:chOff x="5372913" y="1090178"/>
              <a:chExt cx="1588334" cy="1382920"/>
            </a:xfrm>
          </p:grpSpPr>
          <p:sp>
            <p:nvSpPr>
              <p:cNvPr id="1232" name="Google Shape;1232;p78"/>
              <p:cNvSpPr/>
              <p:nvPr/>
            </p:nvSpPr>
            <p:spPr>
              <a:xfrm>
                <a:off x="5372913" y="1090178"/>
                <a:ext cx="1588334" cy="1382920"/>
              </a:xfrm>
              <a:custGeom>
                <a:rect b="b" l="l" r="r" t="t"/>
                <a:pathLst>
                  <a:path extrusionOk="0" h="37728" w="43332">
                    <a:moveTo>
                      <a:pt x="42498" y="37728"/>
                    </a:moveTo>
                    <a:lnTo>
                      <a:pt x="835" y="37728"/>
                    </a:lnTo>
                    <a:cubicBezTo>
                      <a:pt x="368" y="37728"/>
                      <a:pt x="1" y="37361"/>
                      <a:pt x="1" y="36894"/>
                    </a:cubicBezTo>
                    <a:lnTo>
                      <a:pt x="1" y="835"/>
                    </a:lnTo>
                    <a:cubicBezTo>
                      <a:pt x="1" y="368"/>
                      <a:pt x="368" y="1"/>
                      <a:pt x="835" y="1"/>
                    </a:cubicBezTo>
                    <a:lnTo>
                      <a:pt x="42498" y="1"/>
                    </a:lnTo>
                    <a:cubicBezTo>
                      <a:pt x="42965" y="1"/>
                      <a:pt x="43332" y="368"/>
                      <a:pt x="43332" y="835"/>
                    </a:cubicBezTo>
                    <a:lnTo>
                      <a:pt x="43332" y="36894"/>
                    </a:lnTo>
                    <a:cubicBezTo>
                      <a:pt x="43332" y="37361"/>
                      <a:pt x="42965" y="37728"/>
                      <a:pt x="42498" y="377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78"/>
              <p:cNvSpPr/>
              <p:nvPr/>
            </p:nvSpPr>
            <p:spPr>
              <a:xfrm>
                <a:off x="6456279" y="1169648"/>
                <a:ext cx="424318" cy="155344"/>
              </a:xfrm>
              <a:custGeom>
                <a:rect b="b" l="l" r="r" t="t"/>
                <a:pathLst>
                  <a:path extrusionOk="0" h="4238" w="11576">
                    <a:moveTo>
                      <a:pt x="10541" y="4237"/>
                    </a:moveTo>
                    <a:lnTo>
                      <a:pt x="1068" y="4237"/>
                    </a:lnTo>
                    <a:cubicBezTo>
                      <a:pt x="467" y="4237"/>
                      <a:pt x="0" y="3770"/>
                      <a:pt x="0" y="3203"/>
                    </a:cubicBezTo>
                    <a:lnTo>
                      <a:pt x="0" y="1035"/>
                    </a:lnTo>
                    <a:cubicBezTo>
                      <a:pt x="0" y="468"/>
                      <a:pt x="467" y="1"/>
                      <a:pt x="1068" y="1"/>
                    </a:cubicBezTo>
                    <a:lnTo>
                      <a:pt x="10541" y="1"/>
                    </a:lnTo>
                    <a:cubicBezTo>
                      <a:pt x="11108" y="1"/>
                      <a:pt x="11575" y="468"/>
                      <a:pt x="11575" y="1035"/>
                    </a:cubicBezTo>
                    <a:lnTo>
                      <a:pt x="11575" y="3203"/>
                    </a:lnTo>
                    <a:cubicBezTo>
                      <a:pt x="11575" y="3770"/>
                      <a:pt x="11108" y="4237"/>
                      <a:pt x="10541" y="4237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78"/>
              <p:cNvSpPr/>
              <p:nvPr/>
            </p:nvSpPr>
            <p:spPr>
              <a:xfrm>
                <a:off x="5597907" y="1580487"/>
                <a:ext cx="1115155" cy="678667"/>
              </a:xfrm>
              <a:custGeom>
                <a:rect b="b" l="l" r="r" t="t"/>
                <a:pathLst>
                  <a:path extrusionOk="0" fill="none" h="18515" w="30423">
                    <a:moveTo>
                      <a:pt x="367" y="1"/>
                    </a:moveTo>
                    <a:cubicBezTo>
                      <a:pt x="167" y="835"/>
                      <a:pt x="1" y="1702"/>
                      <a:pt x="101" y="2536"/>
                    </a:cubicBezTo>
                    <a:cubicBezTo>
                      <a:pt x="167" y="3403"/>
                      <a:pt x="501" y="4271"/>
                      <a:pt x="1135" y="4804"/>
                    </a:cubicBezTo>
                    <a:cubicBezTo>
                      <a:pt x="2169" y="5738"/>
                      <a:pt x="3770" y="5672"/>
                      <a:pt x="5104" y="5238"/>
                    </a:cubicBezTo>
                    <a:cubicBezTo>
                      <a:pt x="6438" y="4804"/>
                      <a:pt x="7673" y="4104"/>
                      <a:pt x="9040" y="3870"/>
                    </a:cubicBezTo>
                    <a:cubicBezTo>
                      <a:pt x="9641" y="3770"/>
                      <a:pt x="10408" y="3837"/>
                      <a:pt x="10708" y="4404"/>
                    </a:cubicBezTo>
                    <a:cubicBezTo>
                      <a:pt x="11075" y="5038"/>
                      <a:pt x="10608" y="6105"/>
                      <a:pt x="11242" y="6506"/>
                    </a:cubicBezTo>
                    <a:cubicBezTo>
                      <a:pt x="11909" y="6906"/>
                      <a:pt x="12710" y="5972"/>
                      <a:pt x="13477" y="6139"/>
                    </a:cubicBezTo>
                    <a:cubicBezTo>
                      <a:pt x="14144" y="6272"/>
                      <a:pt x="14311" y="7106"/>
                      <a:pt x="14344" y="7773"/>
                    </a:cubicBezTo>
                    <a:cubicBezTo>
                      <a:pt x="14344" y="8440"/>
                      <a:pt x="14444" y="9274"/>
                      <a:pt x="15078" y="9508"/>
                    </a:cubicBezTo>
                    <a:cubicBezTo>
                      <a:pt x="15512" y="9708"/>
                      <a:pt x="16012" y="9474"/>
                      <a:pt x="16479" y="9408"/>
                    </a:cubicBezTo>
                    <a:cubicBezTo>
                      <a:pt x="17980" y="9207"/>
                      <a:pt x="19248" y="10575"/>
                      <a:pt x="19748" y="11976"/>
                    </a:cubicBezTo>
                    <a:cubicBezTo>
                      <a:pt x="20248" y="13377"/>
                      <a:pt x="20315" y="14945"/>
                      <a:pt x="20915" y="16313"/>
                    </a:cubicBezTo>
                    <a:cubicBezTo>
                      <a:pt x="21583" y="17780"/>
                      <a:pt x="23117" y="18514"/>
                      <a:pt x="24752" y="18447"/>
                    </a:cubicBezTo>
                    <a:cubicBezTo>
                      <a:pt x="26753" y="18347"/>
                      <a:pt x="29321" y="17146"/>
                      <a:pt x="30422" y="14912"/>
                    </a:cubicBez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78"/>
              <p:cNvSpPr/>
              <p:nvPr/>
            </p:nvSpPr>
            <p:spPr>
              <a:xfrm>
                <a:off x="5580788" y="1521471"/>
                <a:ext cx="69718" cy="64256"/>
              </a:xfrm>
              <a:custGeom>
                <a:rect b="b" l="l" r="r" t="t"/>
                <a:pathLst>
                  <a:path extrusionOk="0" h="1753" w="1902">
                    <a:moveTo>
                      <a:pt x="939" y="1"/>
                    </a:moveTo>
                    <a:cubicBezTo>
                      <a:pt x="893" y="1"/>
                      <a:pt x="848" y="4"/>
                      <a:pt x="801" y="10"/>
                    </a:cubicBezTo>
                    <a:cubicBezTo>
                      <a:pt x="334" y="76"/>
                      <a:pt x="1" y="510"/>
                      <a:pt x="67" y="1010"/>
                    </a:cubicBezTo>
                    <a:cubicBezTo>
                      <a:pt x="128" y="1437"/>
                      <a:pt x="524" y="1753"/>
                      <a:pt x="948" y="1753"/>
                    </a:cubicBezTo>
                    <a:cubicBezTo>
                      <a:pt x="988" y="1753"/>
                      <a:pt x="1028" y="1750"/>
                      <a:pt x="1068" y="1744"/>
                    </a:cubicBezTo>
                    <a:cubicBezTo>
                      <a:pt x="1568" y="1678"/>
                      <a:pt x="1902" y="1211"/>
                      <a:pt x="1802" y="744"/>
                    </a:cubicBezTo>
                    <a:cubicBezTo>
                      <a:pt x="1741" y="290"/>
                      <a:pt x="1379" y="1"/>
                      <a:pt x="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78"/>
              <p:cNvSpPr/>
              <p:nvPr/>
            </p:nvSpPr>
            <p:spPr>
              <a:xfrm>
                <a:off x="6687358" y="2066838"/>
                <a:ext cx="69754" cy="64256"/>
              </a:xfrm>
              <a:custGeom>
                <a:rect b="b" l="l" r="r" t="t"/>
                <a:pathLst>
                  <a:path extrusionOk="0" h="1753" w="1903">
                    <a:moveTo>
                      <a:pt x="955" y="1"/>
                    </a:moveTo>
                    <a:cubicBezTo>
                      <a:pt x="915" y="1"/>
                      <a:pt x="875" y="3"/>
                      <a:pt x="835" y="9"/>
                    </a:cubicBezTo>
                    <a:cubicBezTo>
                      <a:pt x="334" y="76"/>
                      <a:pt x="1" y="543"/>
                      <a:pt x="67" y="1010"/>
                    </a:cubicBezTo>
                    <a:cubicBezTo>
                      <a:pt x="158" y="1464"/>
                      <a:pt x="524" y="1753"/>
                      <a:pt x="964" y="1753"/>
                    </a:cubicBezTo>
                    <a:cubicBezTo>
                      <a:pt x="1009" y="1753"/>
                      <a:pt x="1055" y="1750"/>
                      <a:pt x="1102" y="1744"/>
                    </a:cubicBezTo>
                    <a:cubicBezTo>
                      <a:pt x="1569" y="1677"/>
                      <a:pt x="1902" y="1243"/>
                      <a:pt x="1835" y="743"/>
                    </a:cubicBezTo>
                    <a:cubicBezTo>
                      <a:pt x="1774" y="316"/>
                      <a:pt x="1379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78"/>
              <p:cNvSpPr/>
              <p:nvPr/>
            </p:nvSpPr>
            <p:spPr>
              <a:xfrm>
                <a:off x="5519646" y="1267482"/>
                <a:ext cx="190789" cy="275132"/>
              </a:xfrm>
              <a:custGeom>
                <a:rect b="b" l="l" r="r" t="t"/>
                <a:pathLst>
                  <a:path extrusionOk="0" h="7506" w="5205">
                    <a:moveTo>
                      <a:pt x="4971" y="3670"/>
                    </a:moveTo>
                    <a:lnTo>
                      <a:pt x="4971" y="3670"/>
                    </a:lnTo>
                    <a:cubicBezTo>
                      <a:pt x="5138" y="3336"/>
                      <a:pt x="5204" y="2969"/>
                      <a:pt x="5204" y="2602"/>
                    </a:cubicBezTo>
                    <a:cubicBezTo>
                      <a:pt x="5204" y="1168"/>
                      <a:pt x="4037" y="0"/>
                      <a:pt x="2603" y="0"/>
                    </a:cubicBez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2969"/>
                      <a:pt x="101" y="3336"/>
                      <a:pt x="234" y="3670"/>
                    </a:cubicBezTo>
                    <a:lnTo>
                      <a:pt x="234" y="3670"/>
                    </a:lnTo>
                    <a:lnTo>
                      <a:pt x="234" y="3670"/>
                    </a:lnTo>
                    <a:cubicBezTo>
                      <a:pt x="301" y="3837"/>
                      <a:pt x="401" y="3970"/>
                      <a:pt x="501" y="4103"/>
                    </a:cubicBezTo>
                    <a:cubicBezTo>
                      <a:pt x="735" y="4504"/>
                      <a:pt x="1135" y="5137"/>
                      <a:pt x="1635" y="5738"/>
                    </a:cubicBezTo>
                    <a:cubicBezTo>
                      <a:pt x="2069" y="6238"/>
                      <a:pt x="2302" y="6839"/>
                      <a:pt x="2436" y="7339"/>
                    </a:cubicBezTo>
                    <a:cubicBezTo>
                      <a:pt x="2502" y="7506"/>
                      <a:pt x="2703" y="7506"/>
                      <a:pt x="2769" y="7339"/>
                    </a:cubicBezTo>
                    <a:cubicBezTo>
                      <a:pt x="2903" y="6839"/>
                      <a:pt x="3136" y="6238"/>
                      <a:pt x="3570" y="5738"/>
                    </a:cubicBezTo>
                    <a:cubicBezTo>
                      <a:pt x="4070" y="5137"/>
                      <a:pt x="4471" y="4504"/>
                      <a:pt x="4737" y="4103"/>
                    </a:cubicBezTo>
                    <a:cubicBezTo>
                      <a:pt x="4837" y="3970"/>
                      <a:pt x="4904" y="3837"/>
                      <a:pt x="4971" y="3670"/>
                    </a:cubicBezTo>
                    <a:cubicBezTo>
                      <a:pt x="4971" y="3670"/>
                      <a:pt x="4971" y="3670"/>
                      <a:pt x="4971" y="3670"/>
                    </a:cubicBezTo>
                    <a:close/>
                  </a:path>
                </a:pathLst>
              </a:custGeom>
              <a:solidFill>
                <a:srgbClr val="CC487C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78"/>
              <p:cNvSpPr/>
              <p:nvPr/>
            </p:nvSpPr>
            <p:spPr>
              <a:xfrm>
                <a:off x="5568545" y="1316381"/>
                <a:ext cx="92994" cy="92957"/>
              </a:xfrm>
              <a:custGeom>
                <a:rect b="b" l="l" r="r" t="t"/>
                <a:pathLst>
                  <a:path extrusionOk="0" h="2536" w="2537">
                    <a:moveTo>
                      <a:pt x="1269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9" y="2536"/>
                    </a:cubicBezTo>
                    <a:cubicBezTo>
                      <a:pt x="1969" y="2536"/>
                      <a:pt x="2536" y="1969"/>
                      <a:pt x="2536" y="1268"/>
                    </a:cubicBezTo>
                    <a:cubicBezTo>
                      <a:pt x="2536" y="568"/>
                      <a:pt x="1969" y="1"/>
                      <a:pt x="1269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78"/>
              <p:cNvSpPr/>
              <p:nvPr/>
            </p:nvSpPr>
            <p:spPr>
              <a:xfrm>
                <a:off x="6627462" y="1804271"/>
                <a:ext cx="189543" cy="275132"/>
              </a:xfrm>
              <a:custGeom>
                <a:rect b="b" l="l" r="r" t="t"/>
                <a:pathLst>
                  <a:path extrusionOk="0" h="7506" w="5171">
                    <a:moveTo>
                      <a:pt x="4970" y="3670"/>
                    </a:moveTo>
                    <a:lnTo>
                      <a:pt x="4970" y="3670"/>
                    </a:lnTo>
                    <a:cubicBezTo>
                      <a:pt x="5104" y="3336"/>
                      <a:pt x="5171" y="3002"/>
                      <a:pt x="5171" y="2602"/>
                    </a:cubicBezTo>
                    <a:cubicBezTo>
                      <a:pt x="5171" y="1168"/>
                      <a:pt x="4036" y="0"/>
                      <a:pt x="2602" y="0"/>
                    </a:cubicBezTo>
                    <a:cubicBezTo>
                      <a:pt x="1134" y="0"/>
                      <a:pt x="0" y="1168"/>
                      <a:pt x="0" y="2602"/>
                    </a:cubicBezTo>
                    <a:cubicBezTo>
                      <a:pt x="0" y="3002"/>
                      <a:pt x="67" y="3336"/>
                      <a:pt x="200" y="3670"/>
                    </a:cubicBezTo>
                    <a:lnTo>
                      <a:pt x="200" y="3670"/>
                    </a:lnTo>
                    <a:lnTo>
                      <a:pt x="200" y="3670"/>
                    </a:lnTo>
                    <a:cubicBezTo>
                      <a:pt x="300" y="3836"/>
                      <a:pt x="367" y="3970"/>
                      <a:pt x="467" y="4103"/>
                    </a:cubicBezTo>
                    <a:cubicBezTo>
                      <a:pt x="701" y="4503"/>
                      <a:pt x="1101" y="5137"/>
                      <a:pt x="1635" y="5738"/>
                    </a:cubicBezTo>
                    <a:cubicBezTo>
                      <a:pt x="2068" y="6238"/>
                      <a:pt x="2302" y="6838"/>
                      <a:pt x="2435" y="7339"/>
                    </a:cubicBezTo>
                    <a:cubicBezTo>
                      <a:pt x="2469" y="7506"/>
                      <a:pt x="2702" y="7506"/>
                      <a:pt x="2736" y="7339"/>
                    </a:cubicBezTo>
                    <a:cubicBezTo>
                      <a:pt x="2869" y="6838"/>
                      <a:pt x="3102" y="6238"/>
                      <a:pt x="3536" y="5738"/>
                    </a:cubicBezTo>
                    <a:cubicBezTo>
                      <a:pt x="4070" y="5137"/>
                      <a:pt x="4470" y="4503"/>
                      <a:pt x="4704" y="4103"/>
                    </a:cubicBezTo>
                    <a:cubicBezTo>
                      <a:pt x="4804" y="3970"/>
                      <a:pt x="4870" y="3836"/>
                      <a:pt x="4970" y="3670"/>
                    </a:cubicBezTo>
                    <a:cubicBezTo>
                      <a:pt x="4970" y="3670"/>
                      <a:pt x="4970" y="3670"/>
                      <a:pt x="4970" y="367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78"/>
              <p:cNvSpPr/>
              <p:nvPr/>
            </p:nvSpPr>
            <p:spPr>
              <a:xfrm>
                <a:off x="6676361" y="1853170"/>
                <a:ext cx="91747" cy="92957"/>
              </a:xfrm>
              <a:custGeom>
                <a:rect b="b" l="l" r="r" t="t"/>
                <a:pathLst>
                  <a:path extrusionOk="0" h="2536" w="2503">
                    <a:moveTo>
                      <a:pt x="1268" y="1"/>
                    </a:moveTo>
                    <a:cubicBezTo>
                      <a:pt x="568" y="1"/>
                      <a:pt x="1" y="568"/>
                      <a:pt x="1" y="1268"/>
                    </a:cubicBezTo>
                    <a:cubicBezTo>
                      <a:pt x="1" y="1969"/>
                      <a:pt x="568" y="2536"/>
                      <a:pt x="1268" y="2536"/>
                    </a:cubicBezTo>
                    <a:cubicBezTo>
                      <a:pt x="1935" y="2536"/>
                      <a:pt x="2502" y="1969"/>
                      <a:pt x="2502" y="1268"/>
                    </a:cubicBezTo>
                    <a:cubicBezTo>
                      <a:pt x="2502" y="568"/>
                      <a:pt x="1935" y="1"/>
                      <a:pt x="1268" y="1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9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1" name="Google Shape;1241;p78"/>
            <p:cNvSpPr/>
            <p:nvPr/>
          </p:nvSpPr>
          <p:spPr>
            <a:xfrm>
              <a:off x="7291862" y="2841477"/>
              <a:ext cx="1589544" cy="311824"/>
            </a:xfrm>
            <a:custGeom>
              <a:rect b="b" l="l" r="r" t="t"/>
              <a:pathLst>
                <a:path extrusionOk="0" h="8507" w="43365">
                  <a:moveTo>
                    <a:pt x="42531" y="8507"/>
                  </a:moveTo>
                  <a:lnTo>
                    <a:pt x="834" y="8507"/>
                  </a:lnTo>
                  <a:cubicBezTo>
                    <a:pt x="367" y="8507"/>
                    <a:pt x="0" y="8140"/>
                    <a:pt x="0" y="7673"/>
                  </a:cubicBezTo>
                  <a:lnTo>
                    <a:pt x="0" y="834"/>
                  </a:lnTo>
                  <a:cubicBezTo>
                    <a:pt x="0" y="367"/>
                    <a:pt x="367" y="0"/>
                    <a:pt x="834" y="0"/>
                  </a:cubicBezTo>
                  <a:lnTo>
                    <a:pt x="42531" y="0"/>
                  </a:lnTo>
                  <a:cubicBezTo>
                    <a:pt x="42964" y="0"/>
                    <a:pt x="43365" y="367"/>
                    <a:pt x="43365" y="834"/>
                  </a:cubicBezTo>
                  <a:lnTo>
                    <a:pt x="43365" y="7673"/>
                  </a:lnTo>
                  <a:cubicBezTo>
                    <a:pt x="43365" y="8140"/>
                    <a:pt x="42964" y="8507"/>
                    <a:pt x="42531" y="850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8"/>
            <p:cNvSpPr/>
            <p:nvPr/>
          </p:nvSpPr>
          <p:spPr>
            <a:xfrm>
              <a:off x="8738342" y="2982089"/>
              <a:ext cx="68508" cy="30607"/>
            </a:xfrm>
            <a:custGeom>
              <a:rect b="b" l="l" r="r" t="t"/>
              <a:pathLst>
                <a:path extrusionOk="0" fill="none" h="835" w="1869">
                  <a:moveTo>
                    <a:pt x="1" y="1"/>
                  </a:moveTo>
                  <a:lnTo>
                    <a:pt x="935" y="834"/>
                  </a:lnTo>
                  <a:lnTo>
                    <a:pt x="1869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9"/>
          <p:cNvSpPr txBox="1"/>
          <p:nvPr>
            <p:ph idx="8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CHALLENGES FACED</a:t>
            </a:r>
            <a:endParaRPr/>
          </a:p>
        </p:txBody>
      </p:sp>
      <p:sp>
        <p:nvSpPr>
          <p:cNvPr id="1248" name="Google Shape;1248;p79"/>
          <p:cNvSpPr txBox="1"/>
          <p:nvPr>
            <p:ph idx="1" type="subTitle"/>
          </p:nvPr>
        </p:nvSpPr>
        <p:spPr>
          <a:xfrm>
            <a:off x="629175" y="3246075"/>
            <a:ext cx="1969200" cy="76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File handling</a:t>
            </a:r>
            <a:endParaRPr/>
          </a:p>
        </p:txBody>
      </p:sp>
      <p:sp>
        <p:nvSpPr>
          <p:cNvPr id="1249" name="Google Shape;1249;p79"/>
          <p:cNvSpPr txBox="1"/>
          <p:nvPr>
            <p:ph type="title"/>
          </p:nvPr>
        </p:nvSpPr>
        <p:spPr>
          <a:xfrm>
            <a:off x="853075" y="284415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First </a:t>
            </a:r>
            <a:endParaRPr/>
          </a:p>
        </p:txBody>
      </p:sp>
      <p:sp>
        <p:nvSpPr>
          <p:cNvPr id="1250" name="Google Shape;1250;p79"/>
          <p:cNvSpPr txBox="1"/>
          <p:nvPr>
            <p:ph idx="2" type="title"/>
          </p:nvPr>
        </p:nvSpPr>
        <p:spPr>
          <a:xfrm>
            <a:off x="2739975" y="2893500"/>
            <a:ext cx="27528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Second </a:t>
            </a:r>
            <a:endParaRPr/>
          </a:p>
        </p:txBody>
      </p:sp>
      <p:sp>
        <p:nvSpPr>
          <p:cNvPr id="1251" name="Google Shape;1251;p79"/>
          <p:cNvSpPr txBox="1"/>
          <p:nvPr>
            <p:ph idx="3" type="title"/>
          </p:nvPr>
        </p:nvSpPr>
        <p:spPr>
          <a:xfrm>
            <a:off x="6445526" y="2895575"/>
            <a:ext cx="2048100" cy="2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</a:t>
            </a:r>
            <a:endParaRPr/>
          </a:p>
        </p:txBody>
      </p:sp>
      <p:sp>
        <p:nvSpPr>
          <p:cNvPr id="1252" name="Google Shape;1252;p79"/>
          <p:cNvSpPr txBox="1"/>
          <p:nvPr>
            <p:ph idx="5" type="subTitle"/>
          </p:nvPr>
        </p:nvSpPr>
        <p:spPr>
          <a:xfrm>
            <a:off x="2972600" y="3317075"/>
            <a:ext cx="27528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</a:t>
            </a:r>
            <a:r>
              <a:rPr lang="en"/>
              <a:t>operations</a:t>
            </a:r>
            <a:r>
              <a:rPr lang="en"/>
              <a:t> and returning string pointers</a:t>
            </a:r>
            <a:endParaRPr/>
          </a:p>
        </p:txBody>
      </p:sp>
      <p:sp>
        <p:nvSpPr>
          <p:cNvPr id="1253" name="Google Shape;1253;p79"/>
          <p:cNvSpPr txBox="1"/>
          <p:nvPr>
            <p:ph idx="6" type="subTitle"/>
          </p:nvPr>
        </p:nvSpPr>
        <p:spPr>
          <a:xfrm>
            <a:off x="6134450" y="3317075"/>
            <a:ext cx="2752800" cy="583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Error management</a:t>
            </a:r>
            <a:endParaRPr sz="1800"/>
          </a:p>
        </p:txBody>
      </p:sp>
      <p:pic>
        <p:nvPicPr>
          <p:cNvPr id="1254" name="Google Shape;1254;p79"/>
          <p:cNvPicPr preferRelativeResize="0"/>
          <p:nvPr/>
        </p:nvPicPr>
        <p:blipFill rotWithShape="1">
          <a:blip r:embed="rId3">
            <a:alphaModFix/>
          </a:blip>
          <a:srcRect b="0" l="0" r="60508" t="9942"/>
          <a:stretch/>
        </p:blipFill>
        <p:spPr>
          <a:xfrm>
            <a:off x="1064425" y="1431125"/>
            <a:ext cx="1322700" cy="12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325" y="1450011"/>
            <a:ext cx="2306500" cy="128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79"/>
          <p:cNvPicPr preferRelativeResize="0"/>
          <p:nvPr/>
        </p:nvPicPr>
        <p:blipFill rotWithShape="1">
          <a:blip r:embed="rId5">
            <a:alphaModFix/>
          </a:blip>
          <a:srcRect b="3614" l="0" r="0" t="0"/>
          <a:stretch/>
        </p:blipFill>
        <p:spPr>
          <a:xfrm>
            <a:off x="6274025" y="1488424"/>
            <a:ext cx="2219674" cy="12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0"/>
          <p:cNvSpPr txBox="1"/>
          <p:nvPr>
            <p:ph type="title"/>
          </p:nvPr>
        </p:nvSpPr>
        <p:spPr>
          <a:xfrm>
            <a:off x="1748400" y="0"/>
            <a:ext cx="5647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62" name="Google Shape;1262;p80"/>
          <p:cNvSpPr txBox="1"/>
          <p:nvPr>
            <p:ph idx="1" type="body"/>
          </p:nvPr>
        </p:nvSpPr>
        <p:spPr>
          <a:xfrm>
            <a:off x="378400" y="1079150"/>
            <a:ext cx="41205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180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Successfully completed the coding and testing phases as per the given problem statement.</a:t>
            </a:r>
            <a:endParaRPr sz="1800">
              <a:solidFill>
                <a:srgbClr val="4949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180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Got the expected results for the automated system with </a:t>
            </a:r>
            <a:r>
              <a:rPr lang="en" sz="180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r>
              <a:rPr lang="en" sz="180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 and time saving methods.</a:t>
            </a:r>
            <a:endParaRPr sz="1800">
              <a:solidFill>
                <a:srgbClr val="4949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80"/>
          <p:cNvGrpSpPr/>
          <p:nvPr/>
        </p:nvGrpSpPr>
        <p:grpSpPr>
          <a:xfrm>
            <a:off x="4718778" y="843676"/>
            <a:ext cx="3772269" cy="3061920"/>
            <a:chOff x="4718778" y="843676"/>
            <a:chExt cx="3772269" cy="3061920"/>
          </a:xfrm>
        </p:grpSpPr>
        <p:grpSp>
          <p:nvGrpSpPr>
            <p:cNvPr id="1264" name="Google Shape;1264;p80"/>
            <p:cNvGrpSpPr/>
            <p:nvPr/>
          </p:nvGrpSpPr>
          <p:grpSpPr>
            <a:xfrm>
              <a:off x="6356988" y="1415549"/>
              <a:ext cx="2134059" cy="2312387"/>
              <a:chOff x="7220188" y="1507448"/>
              <a:chExt cx="2134059" cy="2312387"/>
            </a:xfrm>
          </p:grpSpPr>
          <p:sp>
            <p:nvSpPr>
              <p:cNvPr id="1265" name="Google Shape;1265;p80"/>
              <p:cNvSpPr/>
              <p:nvPr/>
            </p:nvSpPr>
            <p:spPr>
              <a:xfrm>
                <a:off x="7220188" y="1507448"/>
                <a:ext cx="2134059" cy="2312387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80"/>
              <p:cNvSpPr/>
              <p:nvPr/>
            </p:nvSpPr>
            <p:spPr>
              <a:xfrm>
                <a:off x="7220188" y="1885108"/>
                <a:ext cx="2126395" cy="63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80"/>
              <p:cNvSpPr/>
              <p:nvPr/>
            </p:nvSpPr>
            <p:spPr>
              <a:xfrm>
                <a:off x="7363946" y="1647360"/>
                <a:ext cx="86358" cy="86358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0"/>
              <p:cNvSpPr/>
              <p:nvPr/>
            </p:nvSpPr>
            <p:spPr>
              <a:xfrm>
                <a:off x="7530793" y="1647360"/>
                <a:ext cx="88250" cy="86358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80"/>
              <p:cNvSpPr/>
              <p:nvPr/>
            </p:nvSpPr>
            <p:spPr>
              <a:xfrm>
                <a:off x="7699468" y="1647360"/>
                <a:ext cx="88313" cy="86358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80"/>
              <p:cNvSpPr/>
              <p:nvPr/>
            </p:nvSpPr>
            <p:spPr>
              <a:xfrm>
                <a:off x="7362054" y="2289703"/>
                <a:ext cx="1861834" cy="377792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80"/>
              <p:cNvSpPr/>
              <p:nvPr/>
            </p:nvSpPr>
            <p:spPr>
              <a:xfrm>
                <a:off x="7362054" y="2763308"/>
                <a:ext cx="1861834" cy="375836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80"/>
              <p:cNvSpPr/>
              <p:nvPr/>
            </p:nvSpPr>
            <p:spPr>
              <a:xfrm>
                <a:off x="7362054" y="3234957"/>
                <a:ext cx="1861834" cy="377792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3" name="Google Shape;1273;p80"/>
            <p:cNvGrpSpPr/>
            <p:nvPr/>
          </p:nvGrpSpPr>
          <p:grpSpPr>
            <a:xfrm>
              <a:off x="4718778" y="1415532"/>
              <a:ext cx="2134091" cy="2312421"/>
              <a:chOff x="4832228" y="1507448"/>
              <a:chExt cx="2134091" cy="2312421"/>
            </a:xfrm>
          </p:grpSpPr>
          <p:sp>
            <p:nvSpPr>
              <p:cNvPr id="1274" name="Google Shape;1274;p80"/>
              <p:cNvSpPr/>
              <p:nvPr/>
            </p:nvSpPr>
            <p:spPr>
              <a:xfrm>
                <a:off x="4832228" y="1507448"/>
                <a:ext cx="2134091" cy="2312421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10800025" scaled="0"/>
              </a:gradFill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80"/>
              <p:cNvSpPr/>
              <p:nvPr/>
            </p:nvSpPr>
            <p:spPr>
              <a:xfrm>
                <a:off x="4832228" y="1885108"/>
                <a:ext cx="2126395" cy="63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80"/>
              <p:cNvSpPr/>
              <p:nvPr/>
            </p:nvSpPr>
            <p:spPr>
              <a:xfrm>
                <a:off x="4975986" y="1647360"/>
                <a:ext cx="86358" cy="86358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80"/>
              <p:cNvSpPr/>
              <p:nvPr/>
            </p:nvSpPr>
            <p:spPr>
              <a:xfrm>
                <a:off x="5142833" y="1647360"/>
                <a:ext cx="88250" cy="86358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80"/>
              <p:cNvSpPr/>
              <p:nvPr/>
            </p:nvSpPr>
            <p:spPr>
              <a:xfrm>
                <a:off x="5311508" y="1647360"/>
                <a:ext cx="88313" cy="86358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80"/>
              <p:cNvSpPr/>
              <p:nvPr/>
            </p:nvSpPr>
            <p:spPr>
              <a:xfrm>
                <a:off x="4974094" y="2289703"/>
                <a:ext cx="1861834" cy="377792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80"/>
              <p:cNvSpPr/>
              <p:nvPr/>
            </p:nvSpPr>
            <p:spPr>
              <a:xfrm>
                <a:off x="5066128" y="2360668"/>
                <a:ext cx="245448" cy="245448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80"/>
              <p:cNvSpPr/>
              <p:nvPr/>
            </p:nvSpPr>
            <p:spPr>
              <a:xfrm>
                <a:off x="5127441" y="2412394"/>
                <a:ext cx="120863" cy="124711"/>
              </a:xfrm>
              <a:custGeom>
                <a:rect b="b" l="l" r="r" t="t"/>
                <a:pathLst>
                  <a:path extrusionOk="0" h="1977" w="1916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80"/>
              <p:cNvSpPr/>
              <p:nvPr/>
            </p:nvSpPr>
            <p:spPr>
              <a:xfrm>
                <a:off x="5413130" y="2479511"/>
                <a:ext cx="983684" cy="63"/>
              </a:xfrm>
              <a:custGeom>
                <a:rect b="b" l="l" r="r" t="t"/>
                <a:pathLst>
                  <a:path extrusionOk="0" fill="none" h="1" w="15594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80"/>
              <p:cNvSpPr/>
              <p:nvPr/>
            </p:nvSpPr>
            <p:spPr>
              <a:xfrm>
                <a:off x="4974094" y="2763308"/>
                <a:ext cx="1861834" cy="375836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80"/>
              <p:cNvSpPr/>
              <p:nvPr/>
            </p:nvSpPr>
            <p:spPr>
              <a:xfrm>
                <a:off x="5066128" y="2832317"/>
                <a:ext cx="245448" cy="245448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80"/>
              <p:cNvSpPr/>
              <p:nvPr/>
            </p:nvSpPr>
            <p:spPr>
              <a:xfrm>
                <a:off x="5127441" y="2885998"/>
                <a:ext cx="120863" cy="122755"/>
              </a:xfrm>
              <a:custGeom>
                <a:rect b="b" l="l" r="r" t="t"/>
                <a:pathLst>
                  <a:path extrusionOk="0" h="1946" w="1916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80"/>
              <p:cNvSpPr/>
              <p:nvPr/>
            </p:nvSpPr>
            <p:spPr>
              <a:xfrm>
                <a:off x="5413130" y="2951160"/>
                <a:ext cx="1190779" cy="63"/>
              </a:xfrm>
              <a:custGeom>
                <a:rect b="b" l="l" r="r" t="t"/>
                <a:pathLst>
                  <a:path extrusionOk="0" fill="none" h="1" w="18877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80"/>
              <p:cNvSpPr/>
              <p:nvPr/>
            </p:nvSpPr>
            <p:spPr>
              <a:xfrm>
                <a:off x="4974094" y="3234957"/>
                <a:ext cx="1861834" cy="377792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80"/>
              <p:cNvSpPr/>
              <p:nvPr/>
            </p:nvSpPr>
            <p:spPr>
              <a:xfrm>
                <a:off x="5066128" y="3305922"/>
                <a:ext cx="245448" cy="245448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80"/>
              <p:cNvSpPr/>
              <p:nvPr/>
            </p:nvSpPr>
            <p:spPr>
              <a:xfrm>
                <a:off x="5127441" y="3357647"/>
                <a:ext cx="120863" cy="122819"/>
              </a:xfrm>
              <a:custGeom>
                <a:rect b="b" l="l" r="r" t="t"/>
                <a:pathLst>
                  <a:path extrusionOk="0" h="1947" w="1916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80"/>
              <p:cNvSpPr/>
              <p:nvPr/>
            </p:nvSpPr>
            <p:spPr>
              <a:xfrm>
                <a:off x="5413130" y="3422872"/>
                <a:ext cx="699946" cy="63"/>
              </a:xfrm>
              <a:custGeom>
                <a:rect b="b" l="l" r="r" t="t"/>
                <a:pathLst>
                  <a:path extrusionOk="0" fill="none" h="1" w="11096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80"/>
            <p:cNvGrpSpPr/>
            <p:nvPr/>
          </p:nvGrpSpPr>
          <p:grpSpPr>
            <a:xfrm>
              <a:off x="5310741" y="1087438"/>
              <a:ext cx="2600758" cy="2818159"/>
              <a:chOff x="5282416" y="1254625"/>
              <a:chExt cx="2600758" cy="2818159"/>
            </a:xfrm>
          </p:grpSpPr>
          <p:sp>
            <p:nvSpPr>
              <p:cNvPr id="1292" name="Google Shape;1292;p80"/>
              <p:cNvSpPr/>
              <p:nvPr/>
            </p:nvSpPr>
            <p:spPr>
              <a:xfrm>
                <a:off x="5282416" y="1254700"/>
                <a:ext cx="2600758" cy="2818084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solidFill>
                <a:srgbClr val="77C2DD"/>
              </a:solidFill>
              <a:ln cap="flat" cmpd="sng" w="45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80"/>
              <p:cNvSpPr/>
              <p:nvPr/>
            </p:nvSpPr>
            <p:spPr>
              <a:xfrm>
                <a:off x="5282416" y="1714953"/>
                <a:ext cx="2591379" cy="77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80"/>
              <p:cNvSpPr/>
              <p:nvPr/>
            </p:nvSpPr>
            <p:spPr>
              <a:xfrm>
                <a:off x="5457614" y="1425210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80"/>
              <p:cNvSpPr/>
              <p:nvPr/>
            </p:nvSpPr>
            <p:spPr>
              <a:xfrm>
                <a:off x="5660949" y="1425210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80"/>
              <p:cNvSpPr/>
              <p:nvPr/>
            </p:nvSpPr>
            <p:spPr>
              <a:xfrm>
                <a:off x="5866514" y="1425210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80"/>
              <p:cNvSpPr/>
              <p:nvPr/>
            </p:nvSpPr>
            <p:spPr>
              <a:xfrm>
                <a:off x="5455308" y="2208032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80"/>
              <p:cNvSpPr/>
              <p:nvPr/>
            </p:nvSpPr>
            <p:spPr>
              <a:xfrm>
                <a:off x="5567469" y="2294517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80"/>
              <p:cNvSpPr/>
              <p:nvPr/>
            </p:nvSpPr>
            <p:spPr>
              <a:xfrm>
                <a:off x="5642192" y="2357554"/>
                <a:ext cx="147293" cy="151982"/>
              </a:xfrm>
              <a:custGeom>
                <a:rect b="b" l="l" r="r" t="t"/>
                <a:pathLst>
                  <a:path extrusionOk="0" h="1977" w="1916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80"/>
              <p:cNvSpPr/>
              <p:nvPr/>
            </p:nvSpPr>
            <p:spPr>
              <a:xfrm>
                <a:off x="5990360" y="2439350"/>
                <a:ext cx="1198789" cy="77"/>
              </a:xfrm>
              <a:custGeom>
                <a:rect b="b" l="l" r="r" t="t"/>
                <a:pathLst>
                  <a:path extrusionOk="0" fill="none" h="1" w="15594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80"/>
              <p:cNvSpPr/>
              <p:nvPr/>
            </p:nvSpPr>
            <p:spPr>
              <a:xfrm>
                <a:off x="5455308" y="2785212"/>
                <a:ext cx="2268966" cy="458021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80"/>
              <p:cNvSpPr/>
              <p:nvPr/>
            </p:nvSpPr>
            <p:spPr>
              <a:xfrm>
                <a:off x="5567469" y="2869314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80"/>
              <p:cNvSpPr/>
              <p:nvPr/>
            </p:nvSpPr>
            <p:spPr>
              <a:xfrm>
                <a:off x="5642192" y="2934735"/>
                <a:ext cx="147293" cy="149599"/>
              </a:xfrm>
              <a:custGeom>
                <a:rect b="b" l="l" r="r" t="t"/>
                <a:pathLst>
                  <a:path extrusionOk="0" h="1946" w="1916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80"/>
              <p:cNvSpPr/>
              <p:nvPr/>
            </p:nvSpPr>
            <p:spPr>
              <a:xfrm>
                <a:off x="5990360" y="3014147"/>
                <a:ext cx="1451169" cy="77"/>
              </a:xfrm>
              <a:custGeom>
                <a:rect b="b" l="l" r="r" t="t"/>
                <a:pathLst>
                  <a:path extrusionOk="0" fill="none" h="1" w="18877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80"/>
              <p:cNvSpPr/>
              <p:nvPr/>
            </p:nvSpPr>
            <p:spPr>
              <a:xfrm>
                <a:off x="5455308" y="3360009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80"/>
              <p:cNvSpPr/>
              <p:nvPr/>
            </p:nvSpPr>
            <p:spPr>
              <a:xfrm>
                <a:off x="5567469" y="3446494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80"/>
              <p:cNvSpPr/>
              <p:nvPr/>
            </p:nvSpPr>
            <p:spPr>
              <a:xfrm>
                <a:off x="5642192" y="3509532"/>
                <a:ext cx="147293" cy="149676"/>
              </a:xfrm>
              <a:custGeom>
                <a:rect b="b" l="l" r="r" t="t"/>
                <a:pathLst>
                  <a:path extrusionOk="0" h="1947" w="1916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80"/>
              <p:cNvSpPr/>
              <p:nvPr/>
            </p:nvSpPr>
            <p:spPr>
              <a:xfrm>
                <a:off x="5990360" y="3589021"/>
                <a:ext cx="853005" cy="77"/>
              </a:xfrm>
              <a:custGeom>
                <a:rect b="b" l="l" r="r" t="t"/>
                <a:pathLst>
                  <a:path extrusionOk="0" fill="none" h="1" w="11096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80"/>
              <p:cNvSpPr/>
              <p:nvPr/>
            </p:nvSpPr>
            <p:spPr>
              <a:xfrm>
                <a:off x="5464610" y="1897225"/>
                <a:ext cx="58502" cy="88867"/>
              </a:xfrm>
              <a:custGeom>
                <a:rect b="b" l="l" r="r" t="t"/>
                <a:pathLst>
                  <a:path extrusionOk="0" h="1156" w="761">
                    <a:moveTo>
                      <a:pt x="396" y="1"/>
                    </a:moveTo>
                    <a:cubicBezTo>
                      <a:pt x="274" y="1"/>
                      <a:pt x="153" y="31"/>
                      <a:pt x="92" y="92"/>
                    </a:cubicBezTo>
                    <a:cubicBezTo>
                      <a:pt x="31" y="153"/>
                      <a:pt x="1" y="214"/>
                      <a:pt x="1" y="305"/>
                    </a:cubicBezTo>
                    <a:cubicBezTo>
                      <a:pt x="1" y="396"/>
                      <a:pt x="31" y="457"/>
                      <a:pt x="62" y="518"/>
                    </a:cubicBezTo>
                    <a:cubicBezTo>
                      <a:pt x="122" y="548"/>
                      <a:pt x="214" y="609"/>
                      <a:pt x="305" y="609"/>
                    </a:cubicBezTo>
                    <a:lnTo>
                      <a:pt x="396" y="639"/>
                    </a:lnTo>
                    <a:cubicBezTo>
                      <a:pt x="487" y="639"/>
                      <a:pt x="548" y="670"/>
                      <a:pt x="578" y="700"/>
                    </a:cubicBezTo>
                    <a:cubicBezTo>
                      <a:pt x="609" y="730"/>
                      <a:pt x="609" y="791"/>
                      <a:pt x="609" y="821"/>
                    </a:cubicBezTo>
                    <a:cubicBezTo>
                      <a:pt x="609" y="882"/>
                      <a:pt x="609" y="943"/>
                      <a:pt x="548" y="973"/>
                    </a:cubicBezTo>
                    <a:cubicBezTo>
                      <a:pt x="487" y="1004"/>
                      <a:pt x="426" y="1034"/>
                      <a:pt x="335" y="1034"/>
                    </a:cubicBezTo>
                    <a:cubicBezTo>
                      <a:pt x="305" y="1034"/>
                      <a:pt x="244" y="1034"/>
                      <a:pt x="183" y="1004"/>
                    </a:cubicBezTo>
                    <a:cubicBezTo>
                      <a:pt x="122" y="973"/>
                      <a:pt x="62" y="973"/>
                      <a:pt x="1" y="913"/>
                    </a:cubicBezTo>
                    <a:lnTo>
                      <a:pt x="1" y="1065"/>
                    </a:lnTo>
                    <a:cubicBezTo>
                      <a:pt x="62" y="1095"/>
                      <a:pt x="122" y="1125"/>
                      <a:pt x="183" y="1125"/>
                    </a:cubicBezTo>
                    <a:cubicBezTo>
                      <a:pt x="244" y="1156"/>
                      <a:pt x="305" y="1156"/>
                      <a:pt x="335" y="1156"/>
                    </a:cubicBezTo>
                    <a:cubicBezTo>
                      <a:pt x="487" y="1156"/>
                      <a:pt x="609" y="1125"/>
                      <a:pt x="670" y="1065"/>
                    </a:cubicBezTo>
                    <a:cubicBezTo>
                      <a:pt x="730" y="1004"/>
                      <a:pt x="761" y="943"/>
                      <a:pt x="761" y="821"/>
                    </a:cubicBezTo>
                    <a:cubicBezTo>
                      <a:pt x="761" y="730"/>
                      <a:pt x="761" y="670"/>
                      <a:pt x="700" y="609"/>
                    </a:cubicBezTo>
                    <a:cubicBezTo>
                      <a:pt x="639" y="548"/>
                      <a:pt x="548" y="518"/>
                      <a:pt x="457" y="487"/>
                    </a:cubicBezTo>
                    <a:lnTo>
                      <a:pt x="366" y="487"/>
                    </a:lnTo>
                    <a:cubicBezTo>
                      <a:pt x="274" y="457"/>
                      <a:pt x="214" y="426"/>
                      <a:pt x="183" y="426"/>
                    </a:cubicBezTo>
                    <a:cubicBezTo>
                      <a:pt x="153" y="396"/>
                      <a:pt x="153" y="366"/>
                      <a:pt x="153" y="305"/>
                    </a:cubicBezTo>
                    <a:cubicBezTo>
                      <a:pt x="153" y="244"/>
                      <a:pt x="153" y="214"/>
                      <a:pt x="214" y="183"/>
                    </a:cubicBezTo>
                    <a:cubicBezTo>
                      <a:pt x="244" y="122"/>
                      <a:pt x="305" y="122"/>
                      <a:pt x="396" y="122"/>
                    </a:cubicBezTo>
                    <a:cubicBezTo>
                      <a:pt x="457" y="122"/>
                      <a:pt x="487" y="122"/>
                      <a:pt x="548" y="153"/>
                    </a:cubicBezTo>
                    <a:cubicBezTo>
                      <a:pt x="609" y="153"/>
                      <a:pt x="639" y="183"/>
                      <a:pt x="700" y="214"/>
                    </a:cubicBezTo>
                    <a:lnTo>
                      <a:pt x="700" y="62"/>
                    </a:lnTo>
                    <a:cubicBezTo>
                      <a:pt x="639" y="31"/>
                      <a:pt x="609" y="31"/>
                      <a:pt x="548" y="1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80"/>
              <p:cNvSpPr/>
              <p:nvPr/>
            </p:nvSpPr>
            <p:spPr>
              <a:xfrm>
                <a:off x="5537103" y="1918289"/>
                <a:ext cx="58502" cy="67804"/>
              </a:xfrm>
              <a:custGeom>
                <a:rect b="b" l="l" r="r" t="t"/>
                <a:pathLst>
                  <a:path extrusionOk="0" h="882" w="761">
                    <a:moveTo>
                      <a:pt x="395" y="122"/>
                    </a:moveTo>
                    <a:cubicBezTo>
                      <a:pt x="486" y="122"/>
                      <a:pt x="517" y="152"/>
                      <a:pt x="578" y="183"/>
                    </a:cubicBezTo>
                    <a:cubicBezTo>
                      <a:pt x="608" y="244"/>
                      <a:pt x="638" y="304"/>
                      <a:pt x="638" y="365"/>
                    </a:cubicBezTo>
                    <a:lnTo>
                      <a:pt x="152" y="365"/>
                    </a:lnTo>
                    <a:cubicBezTo>
                      <a:pt x="152" y="274"/>
                      <a:pt x="183" y="213"/>
                      <a:pt x="213" y="18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31" y="213"/>
                      <a:pt x="0" y="304"/>
                      <a:pt x="0" y="456"/>
                    </a:cubicBezTo>
                    <a:cubicBezTo>
                      <a:pt x="0" y="578"/>
                      <a:pt x="31" y="669"/>
                      <a:pt x="122" y="760"/>
                    </a:cubicBezTo>
                    <a:cubicBezTo>
                      <a:pt x="183" y="851"/>
                      <a:pt x="304" y="882"/>
                      <a:pt x="426" y="882"/>
                    </a:cubicBezTo>
                    <a:cubicBezTo>
                      <a:pt x="486" y="882"/>
                      <a:pt x="547" y="882"/>
                      <a:pt x="578" y="851"/>
                    </a:cubicBezTo>
                    <a:cubicBezTo>
                      <a:pt x="638" y="851"/>
                      <a:pt x="699" y="821"/>
                      <a:pt x="730" y="821"/>
                    </a:cubicBezTo>
                    <a:lnTo>
                      <a:pt x="730" y="669"/>
                    </a:lnTo>
                    <a:cubicBezTo>
                      <a:pt x="699" y="699"/>
                      <a:pt x="638" y="730"/>
                      <a:pt x="578" y="730"/>
                    </a:cubicBezTo>
                    <a:cubicBezTo>
                      <a:pt x="547" y="760"/>
                      <a:pt x="486" y="760"/>
                      <a:pt x="426" y="760"/>
                    </a:cubicBezTo>
                    <a:cubicBezTo>
                      <a:pt x="335" y="760"/>
                      <a:pt x="274" y="730"/>
                      <a:pt x="213" y="699"/>
                    </a:cubicBezTo>
                    <a:cubicBezTo>
                      <a:pt x="183" y="639"/>
                      <a:pt x="152" y="578"/>
                      <a:pt x="152" y="456"/>
                    </a:cubicBezTo>
                    <a:lnTo>
                      <a:pt x="760" y="456"/>
                    </a:lnTo>
                    <a:lnTo>
                      <a:pt x="760" y="396"/>
                    </a:lnTo>
                    <a:cubicBezTo>
                      <a:pt x="760" y="27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80"/>
              <p:cNvSpPr/>
              <p:nvPr/>
            </p:nvSpPr>
            <p:spPr>
              <a:xfrm>
                <a:off x="5609520" y="1894918"/>
                <a:ext cx="56119" cy="91174"/>
              </a:xfrm>
              <a:custGeom>
                <a:rect b="b" l="l" r="r" t="t"/>
                <a:pathLst>
                  <a:path extrusionOk="0" h="1186" w="730">
                    <a:moveTo>
                      <a:pt x="365" y="426"/>
                    </a:moveTo>
                    <a:cubicBezTo>
                      <a:pt x="426" y="426"/>
                      <a:pt x="487" y="456"/>
                      <a:pt x="548" y="517"/>
                    </a:cubicBezTo>
                    <a:cubicBezTo>
                      <a:pt x="578" y="578"/>
                      <a:pt x="608" y="639"/>
                      <a:pt x="608" y="730"/>
                    </a:cubicBezTo>
                    <a:cubicBezTo>
                      <a:pt x="608" y="851"/>
                      <a:pt x="578" y="912"/>
                      <a:pt x="548" y="973"/>
                    </a:cubicBezTo>
                    <a:cubicBezTo>
                      <a:pt x="487" y="1034"/>
                      <a:pt x="426" y="1064"/>
                      <a:pt x="365" y="1064"/>
                    </a:cubicBezTo>
                    <a:cubicBezTo>
                      <a:pt x="304" y="1064"/>
                      <a:pt x="244" y="1034"/>
                      <a:pt x="183" y="973"/>
                    </a:cubicBezTo>
                    <a:cubicBezTo>
                      <a:pt x="152" y="912"/>
                      <a:pt x="122" y="851"/>
                      <a:pt x="122" y="730"/>
                    </a:cubicBezTo>
                    <a:cubicBezTo>
                      <a:pt x="122" y="639"/>
                      <a:pt x="152" y="578"/>
                      <a:pt x="183" y="517"/>
                    </a:cubicBezTo>
                    <a:cubicBezTo>
                      <a:pt x="244" y="456"/>
                      <a:pt x="304" y="426"/>
                      <a:pt x="365" y="426"/>
                    </a:cubicBezTo>
                    <a:close/>
                    <a:moveTo>
                      <a:pt x="608" y="0"/>
                    </a:moveTo>
                    <a:lnTo>
                      <a:pt x="608" y="456"/>
                    </a:lnTo>
                    <a:cubicBezTo>
                      <a:pt x="578" y="396"/>
                      <a:pt x="548" y="365"/>
                      <a:pt x="487" y="335"/>
                    </a:cubicBezTo>
                    <a:cubicBezTo>
                      <a:pt x="456" y="304"/>
                      <a:pt x="396" y="304"/>
                      <a:pt x="335" y="304"/>
                    </a:cubicBezTo>
                    <a:cubicBezTo>
                      <a:pt x="244" y="304"/>
                      <a:pt x="152" y="335"/>
                      <a:pt x="92" y="426"/>
                    </a:cubicBezTo>
                    <a:cubicBezTo>
                      <a:pt x="31" y="517"/>
                      <a:pt x="0" y="608"/>
                      <a:pt x="0" y="730"/>
                    </a:cubicBezTo>
                    <a:cubicBezTo>
                      <a:pt x="0" y="882"/>
                      <a:pt x="31" y="973"/>
                      <a:pt x="92" y="1064"/>
                    </a:cubicBezTo>
                    <a:cubicBezTo>
                      <a:pt x="152" y="1125"/>
                      <a:pt x="244" y="1186"/>
                      <a:pt x="335" y="1186"/>
                    </a:cubicBezTo>
                    <a:cubicBezTo>
                      <a:pt x="396" y="1186"/>
                      <a:pt x="456" y="1155"/>
                      <a:pt x="487" y="1155"/>
                    </a:cubicBezTo>
                    <a:cubicBezTo>
                      <a:pt x="548" y="1125"/>
                      <a:pt x="578" y="1095"/>
                      <a:pt x="608" y="1034"/>
                    </a:cubicBezTo>
                    <a:lnTo>
                      <a:pt x="608" y="1155"/>
                    </a:lnTo>
                    <a:lnTo>
                      <a:pt x="730" y="1155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80"/>
              <p:cNvSpPr/>
              <p:nvPr/>
            </p:nvSpPr>
            <p:spPr>
              <a:xfrm>
                <a:off x="5726370" y="1899608"/>
                <a:ext cx="70187" cy="84178"/>
              </a:xfrm>
              <a:custGeom>
                <a:rect b="b" l="l" r="r" t="t"/>
                <a:pathLst>
                  <a:path extrusionOk="0" h="1095" w="913">
                    <a:moveTo>
                      <a:pt x="304" y="122"/>
                    </a:moveTo>
                    <a:cubicBezTo>
                      <a:pt x="456" y="122"/>
                      <a:pt x="578" y="152"/>
                      <a:pt x="639" y="213"/>
                    </a:cubicBezTo>
                    <a:cubicBezTo>
                      <a:pt x="730" y="274"/>
                      <a:pt x="760" y="395"/>
                      <a:pt x="760" y="547"/>
                    </a:cubicBezTo>
                    <a:cubicBezTo>
                      <a:pt x="760" y="699"/>
                      <a:pt x="730" y="790"/>
                      <a:pt x="639" y="882"/>
                    </a:cubicBezTo>
                    <a:cubicBezTo>
                      <a:pt x="578" y="942"/>
                      <a:pt x="456" y="973"/>
                      <a:pt x="304" y="973"/>
                    </a:cubicBezTo>
                    <a:lnTo>
                      <a:pt x="122" y="973"/>
                    </a:lnTo>
                    <a:lnTo>
                      <a:pt x="122" y="122"/>
                    </a:lnTo>
                    <a:close/>
                    <a:moveTo>
                      <a:pt x="0" y="0"/>
                    </a:moveTo>
                    <a:lnTo>
                      <a:pt x="0" y="1094"/>
                    </a:lnTo>
                    <a:lnTo>
                      <a:pt x="304" y="1094"/>
                    </a:lnTo>
                    <a:cubicBezTo>
                      <a:pt x="517" y="1094"/>
                      <a:pt x="669" y="1064"/>
                      <a:pt x="760" y="973"/>
                    </a:cubicBezTo>
                    <a:cubicBezTo>
                      <a:pt x="882" y="882"/>
                      <a:pt x="912" y="730"/>
                      <a:pt x="912" y="547"/>
                    </a:cubicBezTo>
                    <a:cubicBezTo>
                      <a:pt x="912" y="365"/>
                      <a:pt x="882" y="213"/>
                      <a:pt x="760" y="122"/>
                    </a:cubicBezTo>
                    <a:cubicBezTo>
                      <a:pt x="669" y="31"/>
                      <a:pt x="517" y="0"/>
                      <a:pt x="304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80"/>
              <p:cNvSpPr/>
              <p:nvPr/>
            </p:nvSpPr>
            <p:spPr>
              <a:xfrm>
                <a:off x="5815161" y="1894918"/>
                <a:ext cx="9379" cy="88867"/>
              </a:xfrm>
              <a:custGeom>
                <a:rect b="b" l="l" r="r" t="t"/>
                <a:pathLst>
                  <a:path extrusionOk="0" h="1156" w="122">
                    <a:moveTo>
                      <a:pt x="0" y="0"/>
                    </a:moveTo>
                    <a:lnTo>
                      <a:pt x="0" y="183"/>
                    </a:lnTo>
                    <a:lnTo>
                      <a:pt x="122" y="183"/>
                    </a:lnTo>
                    <a:lnTo>
                      <a:pt x="122" y="0"/>
                    </a:lnTo>
                    <a:close/>
                    <a:moveTo>
                      <a:pt x="0" y="335"/>
                    </a:moveTo>
                    <a:lnTo>
                      <a:pt x="0" y="1155"/>
                    </a:lnTo>
                    <a:lnTo>
                      <a:pt x="122" y="1155"/>
                    </a:lnTo>
                    <a:lnTo>
                      <a:pt x="122" y="335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80"/>
              <p:cNvSpPr/>
              <p:nvPr/>
            </p:nvSpPr>
            <p:spPr>
              <a:xfrm>
                <a:off x="5843144" y="1918289"/>
                <a:ext cx="53889" cy="67804"/>
              </a:xfrm>
              <a:custGeom>
                <a:rect b="b" l="l" r="r" t="t"/>
                <a:pathLst>
                  <a:path extrusionOk="0" h="882" w="701">
                    <a:moveTo>
                      <a:pt x="579" y="426"/>
                    </a:moveTo>
                    <a:lnTo>
                      <a:pt x="579" y="456"/>
                    </a:lnTo>
                    <a:cubicBezTo>
                      <a:pt x="579" y="547"/>
                      <a:pt x="548" y="639"/>
                      <a:pt x="487" y="669"/>
                    </a:cubicBezTo>
                    <a:cubicBezTo>
                      <a:pt x="457" y="730"/>
                      <a:pt x="396" y="760"/>
                      <a:pt x="305" y="760"/>
                    </a:cubicBezTo>
                    <a:cubicBezTo>
                      <a:pt x="275" y="760"/>
                      <a:pt x="214" y="760"/>
                      <a:pt x="183" y="730"/>
                    </a:cubicBezTo>
                    <a:cubicBezTo>
                      <a:pt x="153" y="699"/>
                      <a:pt x="153" y="639"/>
                      <a:pt x="153" y="608"/>
                    </a:cubicBezTo>
                    <a:cubicBezTo>
                      <a:pt x="153" y="547"/>
                      <a:pt x="153" y="487"/>
                      <a:pt x="214" y="487"/>
                    </a:cubicBezTo>
                    <a:cubicBezTo>
                      <a:pt x="244" y="456"/>
                      <a:pt x="335" y="426"/>
                      <a:pt x="427" y="426"/>
                    </a:cubicBezTo>
                    <a:close/>
                    <a:moveTo>
                      <a:pt x="335" y="0"/>
                    </a:moveTo>
                    <a:cubicBezTo>
                      <a:pt x="305" y="0"/>
                      <a:pt x="244" y="0"/>
                      <a:pt x="214" y="31"/>
                    </a:cubicBezTo>
                    <a:cubicBezTo>
                      <a:pt x="153" y="31"/>
                      <a:pt x="123" y="31"/>
                      <a:pt x="62" y="61"/>
                    </a:cubicBezTo>
                    <a:lnTo>
                      <a:pt x="62" y="183"/>
                    </a:lnTo>
                    <a:cubicBezTo>
                      <a:pt x="92" y="152"/>
                      <a:pt x="153" y="152"/>
                      <a:pt x="183" y="122"/>
                    </a:cubicBezTo>
                    <a:lnTo>
                      <a:pt x="335" y="122"/>
                    </a:lnTo>
                    <a:cubicBezTo>
                      <a:pt x="396" y="122"/>
                      <a:pt x="457" y="122"/>
                      <a:pt x="518" y="183"/>
                    </a:cubicBezTo>
                    <a:cubicBezTo>
                      <a:pt x="548" y="213"/>
                      <a:pt x="579" y="244"/>
                      <a:pt x="579" y="304"/>
                    </a:cubicBezTo>
                    <a:lnTo>
                      <a:pt x="579" y="335"/>
                    </a:lnTo>
                    <a:lnTo>
                      <a:pt x="366" y="335"/>
                    </a:lnTo>
                    <a:cubicBezTo>
                      <a:pt x="244" y="335"/>
                      <a:pt x="153" y="365"/>
                      <a:pt x="92" y="396"/>
                    </a:cubicBezTo>
                    <a:cubicBezTo>
                      <a:pt x="31" y="456"/>
                      <a:pt x="1" y="517"/>
                      <a:pt x="1" y="608"/>
                    </a:cubicBezTo>
                    <a:cubicBezTo>
                      <a:pt x="1" y="699"/>
                      <a:pt x="31" y="760"/>
                      <a:pt x="62" y="791"/>
                    </a:cubicBezTo>
                    <a:cubicBezTo>
                      <a:pt x="123" y="851"/>
                      <a:pt x="183" y="882"/>
                      <a:pt x="275" y="882"/>
                    </a:cubicBezTo>
                    <a:cubicBezTo>
                      <a:pt x="335" y="882"/>
                      <a:pt x="396" y="851"/>
                      <a:pt x="457" y="851"/>
                    </a:cubicBezTo>
                    <a:cubicBezTo>
                      <a:pt x="487" y="821"/>
                      <a:pt x="548" y="791"/>
                      <a:pt x="579" y="730"/>
                    </a:cubicBezTo>
                    <a:lnTo>
                      <a:pt x="579" y="851"/>
                    </a:lnTo>
                    <a:lnTo>
                      <a:pt x="700" y="851"/>
                    </a:lnTo>
                    <a:lnTo>
                      <a:pt x="700" y="365"/>
                    </a:lnTo>
                    <a:cubicBezTo>
                      <a:pt x="700" y="244"/>
                      <a:pt x="670" y="152"/>
                      <a:pt x="609" y="92"/>
                    </a:cubicBezTo>
                    <a:cubicBezTo>
                      <a:pt x="548" y="31"/>
                      <a:pt x="457" y="0"/>
                      <a:pt x="33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80"/>
              <p:cNvSpPr/>
              <p:nvPr/>
            </p:nvSpPr>
            <p:spPr>
              <a:xfrm>
                <a:off x="5917943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6" y="0"/>
                    </a:moveTo>
                    <a:cubicBezTo>
                      <a:pt x="365" y="0"/>
                      <a:pt x="305" y="0"/>
                      <a:pt x="244" y="31"/>
                    </a:cubicBezTo>
                    <a:cubicBezTo>
                      <a:pt x="213" y="61"/>
                      <a:pt x="183" y="92"/>
                      <a:pt x="153" y="152"/>
                    </a:cubicBezTo>
                    <a:lnTo>
                      <a:pt x="153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53" y="851"/>
                    </a:lnTo>
                    <a:lnTo>
                      <a:pt x="153" y="396"/>
                    </a:lnTo>
                    <a:cubicBezTo>
                      <a:pt x="153" y="304"/>
                      <a:pt x="153" y="244"/>
                      <a:pt x="21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91" y="152"/>
                      <a:pt x="852" y="122"/>
                      <a:pt x="913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5" y="213"/>
                      <a:pt x="1095" y="274"/>
                      <a:pt x="1095" y="365"/>
                    </a:cubicBezTo>
                    <a:lnTo>
                      <a:pt x="1095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6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700" y="122"/>
                      <a:pt x="669" y="183"/>
                    </a:cubicBezTo>
                    <a:cubicBezTo>
                      <a:pt x="639" y="122"/>
                      <a:pt x="609" y="92"/>
                      <a:pt x="57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80"/>
              <p:cNvSpPr/>
              <p:nvPr/>
            </p:nvSpPr>
            <p:spPr>
              <a:xfrm>
                <a:off x="6069849" y="1899608"/>
                <a:ext cx="65497" cy="84178"/>
              </a:xfrm>
              <a:custGeom>
                <a:rect b="b" l="l" r="r" t="t"/>
                <a:pathLst>
                  <a:path extrusionOk="0" h="1095" w="852">
                    <a:moveTo>
                      <a:pt x="0" y="0"/>
                    </a:moveTo>
                    <a:lnTo>
                      <a:pt x="0" y="1094"/>
                    </a:lnTo>
                    <a:lnTo>
                      <a:pt x="152" y="1094"/>
                    </a:lnTo>
                    <a:lnTo>
                      <a:pt x="152" y="183"/>
                    </a:lnTo>
                    <a:lnTo>
                      <a:pt x="639" y="1094"/>
                    </a:lnTo>
                    <a:lnTo>
                      <a:pt x="851" y="1094"/>
                    </a:lnTo>
                    <a:lnTo>
                      <a:pt x="851" y="0"/>
                    </a:lnTo>
                    <a:lnTo>
                      <a:pt x="699" y="0"/>
                    </a:lnTo>
                    <a:lnTo>
                      <a:pt x="699" y="912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80"/>
              <p:cNvSpPr/>
              <p:nvPr/>
            </p:nvSpPr>
            <p:spPr>
              <a:xfrm>
                <a:off x="6151644" y="1918289"/>
                <a:ext cx="60808" cy="67804"/>
              </a:xfrm>
              <a:custGeom>
                <a:rect b="b" l="l" r="r" t="t"/>
                <a:pathLst>
                  <a:path extrusionOk="0" h="882" w="791">
                    <a:moveTo>
                      <a:pt x="395" y="122"/>
                    </a:moveTo>
                    <a:cubicBezTo>
                      <a:pt x="456" y="122"/>
                      <a:pt x="517" y="152"/>
                      <a:pt x="578" y="213"/>
                    </a:cubicBezTo>
                    <a:cubicBezTo>
                      <a:pt x="608" y="274"/>
                      <a:pt x="639" y="335"/>
                      <a:pt x="639" y="426"/>
                    </a:cubicBezTo>
                    <a:cubicBezTo>
                      <a:pt x="639" y="547"/>
                      <a:pt x="608" y="608"/>
                      <a:pt x="578" y="669"/>
                    </a:cubicBezTo>
                    <a:cubicBezTo>
                      <a:pt x="517" y="730"/>
                      <a:pt x="456" y="760"/>
                      <a:pt x="395" y="760"/>
                    </a:cubicBezTo>
                    <a:cubicBezTo>
                      <a:pt x="335" y="760"/>
                      <a:pt x="274" y="730"/>
                      <a:pt x="213" y="669"/>
                    </a:cubicBezTo>
                    <a:cubicBezTo>
                      <a:pt x="183" y="608"/>
                      <a:pt x="152" y="547"/>
                      <a:pt x="152" y="426"/>
                    </a:cubicBezTo>
                    <a:cubicBezTo>
                      <a:pt x="152" y="335"/>
                      <a:pt x="183" y="274"/>
                      <a:pt x="213" y="21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61" y="183"/>
                      <a:pt x="0" y="304"/>
                      <a:pt x="0" y="426"/>
                    </a:cubicBezTo>
                    <a:cubicBezTo>
                      <a:pt x="0" y="578"/>
                      <a:pt x="61" y="669"/>
                      <a:pt x="122" y="760"/>
                    </a:cubicBezTo>
                    <a:cubicBezTo>
                      <a:pt x="183" y="851"/>
                      <a:pt x="274" y="882"/>
                      <a:pt x="395" y="882"/>
                    </a:cubicBezTo>
                    <a:cubicBezTo>
                      <a:pt x="517" y="882"/>
                      <a:pt x="608" y="851"/>
                      <a:pt x="669" y="760"/>
                    </a:cubicBezTo>
                    <a:cubicBezTo>
                      <a:pt x="730" y="669"/>
                      <a:pt x="791" y="578"/>
                      <a:pt x="791" y="426"/>
                    </a:cubicBezTo>
                    <a:cubicBezTo>
                      <a:pt x="791" y="30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80"/>
              <p:cNvSpPr/>
              <p:nvPr/>
            </p:nvSpPr>
            <p:spPr>
              <a:xfrm>
                <a:off x="6228750" y="1918289"/>
                <a:ext cx="53813" cy="65497"/>
              </a:xfrm>
              <a:custGeom>
                <a:rect b="b" l="l" r="r" t="t"/>
                <a:pathLst>
                  <a:path extrusionOk="0" h="852" w="700">
                    <a:moveTo>
                      <a:pt x="395" y="0"/>
                    </a:moveTo>
                    <a:cubicBezTo>
                      <a:pt x="335" y="0"/>
                      <a:pt x="304" y="0"/>
                      <a:pt x="243" y="31"/>
                    </a:cubicBezTo>
                    <a:cubicBezTo>
                      <a:pt x="213" y="61"/>
                      <a:pt x="152" y="92"/>
                      <a:pt x="122" y="152"/>
                    </a:cubicBezTo>
                    <a:lnTo>
                      <a:pt x="12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2" y="244"/>
                      <a:pt x="18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4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99" y="851"/>
                    </a:lnTo>
                    <a:lnTo>
                      <a:pt x="699" y="365"/>
                    </a:lnTo>
                    <a:cubicBezTo>
                      <a:pt x="699" y="244"/>
                      <a:pt x="669" y="152"/>
                      <a:pt x="608" y="92"/>
                    </a:cubicBezTo>
                    <a:cubicBezTo>
                      <a:pt x="578" y="31"/>
                      <a:pt x="48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80"/>
              <p:cNvSpPr/>
              <p:nvPr/>
            </p:nvSpPr>
            <p:spPr>
              <a:xfrm>
                <a:off x="6301167" y="1920595"/>
                <a:ext cx="53813" cy="65497"/>
              </a:xfrm>
              <a:custGeom>
                <a:rect b="b" l="l" r="r" t="t"/>
                <a:pathLst>
                  <a:path extrusionOk="0" h="852" w="700">
                    <a:moveTo>
                      <a:pt x="1" y="1"/>
                    </a:moveTo>
                    <a:lnTo>
                      <a:pt x="1" y="487"/>
                    </a:lnTo>
                    <a:cubicBezTo>
                      <a:pt x="1" y="609"/>
                      <a:pt x="31" y="700"/>
                      <a:pt x="92" y="761"/>
                    </a:cubicBezTo>
                    <a:cubicBezTo>
                      <a:pt x="122" y="821"/>
                      <a:pt x="213" y="852"/>
                      <a:pt x="305" y="852"/>
                    </a:cubicBezTo>
                    <a:cubicBezTo>
                      <a:pt x="365" y="852"/>
                      <a:pt x="396" y="821"/>
                      <a:pt x="456" y="821"/>
                    </a:cubicBezTo>
                    <a:cubicBezTo>
                      <a:pt x="487" y="791"/>
                      <a:pt x="517" y="761"/>
                      <a:pt x="578" y="700"/>
                    </a:cubicBezTo>
                    <a:lnTo>
                      <a:pt x="578" y="821"/>
                    </a:lnTo>
                    <a:lnTo>
                      <a:pt x="700" y="821"/>
                    </a:lnTo>
                    <a:lnTo>
                      <a:pt x="700" y="1"/>
                    </a:lnTo>
                    <a:lnTo>
                      <a:pt x="578" y="1"/>
                    </a:lnTo>
                    <a:lnTo>
                      <a:pt x="578" y="457"/>
                    </a:lnTo>
                    <a:cubicBezTo>
                      <a:pt x="578" y="548"/>
                      <a:pt x="548" y="609"/>
                      <a:pt x="487" y="669"/>
                    </a:cubicBezTo>
                    <a:cubicBezTo>
                      <a:pt x="456" y="700"/>
                      <a:pt x="396" y="730"/>
                      <a:pt x="335" y="730"/>
                    </a:cubicBezTo>
                    <a:cubicBezTo>
                      <a:pt x="274" y="730"/>
                      <a:pt x="213" y="700"/>
                      <a:pt x="183" y="669"/>
                    </a:cubicBezTo>
                    <a:cubicBezTo>
                      <a:pt x="153" y="639"/>
                      <a:pt x="153" y="578"/>
                      <a:pt x="153" y="487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80"/>
              <p:cNvSpPr/>
              <p:nvPr/>
            </p:nvSpPr>
            <p:spPr>
              <a:xfrm>
                <a:off x="6375966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5" y="0"/>
                    </a:moveTo>
                    <a:cubicBezTo>
                      <a:pt x="365" y="0"/>
                      <a:pt x="304" y="0"/>
                      <a:pt x="243" y="31"/>
                    </a:cubicBezTo>
                    <a:cubicBezTo>
                      <a:pt x="213" y="61"/>
                      <a:pt x="183" y="92"/>
                      <a:pt x="152" y="152"/>
                    </a:cubicBezTo>
                    <a:lnTo>
                      <a:pt x="15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52" y="851"/>
                    </a:lnTo>
                    <a:lnTo>
                      <a:pt x="152" y="396"/>
                    </a:lnTo>
                    <a:cubicBezTo>
                      <a:pt x="152" y="304"/>
                      <a:pt x="152" y="244"/>
                      <a:pt x="21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487" y="183"/>
                    </a:cubicBezTo>
                    <a:cubicBezTo>
                      <a:pt x="51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699" y="244"/>
                      <a:pt x="730" y="183"/>
                    </a:cubicBezTo>
                    <a:cubicBezTo>
                      <a:pt x="791" y="152"/>
                      <a:pt x="851" y="122"/>
                      <a:pt x="912" y="122"/>
                    </a:cubicBezTo>
                    <a:cubicBezTo>
                      <a:pt x="973" y="122"/>
                      <a:pt x="1003" y="152"/>
                      <a:pt x="1034" y="183"/>
                    </a:cubicBezTo>
                    <a:cubicBezTo>
                      <a:pt x="1064" y="213"/>
                      <a:pt x="1094" y="274"/>
                      <a:pt x="1094" y="365"/>
                    </a:cubicBezTo>
                    <a:lnTo>
                      <a:pt x="109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5" y="92"/>
                    </a:cubicBezTo>
                    <a:cubicBezTo>
                      <a:pt x="1094" y="31"/>
                      <a:pt x="1034" y="0"/>
                      <a:pt x="942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699" y="122"/>
                      <a:pt x="669" y="183"/>
                    </a:cubicBezTo>
                    <a:cubicBezTo>
                      <a:pt x="639" y="122"/>
                      <a:pt x="608" y="92"/>
                      <a:pt x="578" y="61"/>
                    </a:cubicBezTo>
                    <a:cubicBezTo>
                      <a:pt x="517" y="31"/>
                      <a:pt x="456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80"/>
              <p:cNvSpPr/>
              <p:nvPr/>
            </p:nvSpPr>
            <p:spPr>
              <a:xfrm>
                <a:off x="6490434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6" y="0"/>
                    </a:moveTo>
                    <a:cubicBezTo>
                      <a:pt x="335" y="0"/>
                      <a:pt x="305" y="0"/>
                      <a:pt x="244" y="31"/>
                    </a:cubicBezTo>
                    <a:cubicBezTo>
                      <a:pt x="213" y="61"/>
                      <a:pt x="153" y="92"/>
                      <a:pt x="122" y="152"/>
                    </a:cubicBezTo>
                    <a:lnTo>
                      <a:pt x="122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3" y="244"/>
                      <a:pt x="18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57" y="152"/>
                      <a:pt x="48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61" y="152"/>
                      <a:pt x="821" y="122"/>
                      <a:pt x="912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4" y="213"/>
                      <a:pt x="1064" y="274"/>
                      <a:pt x="1064" y="365"/>
                    </a:cubicBezTo>
                    <a:lnTo>
                      <a:pt x="106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25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61" y="61"/>
                    </a:cubicBezTo>
                    <a:cubicBezTo>
                      <a:pt x="730" y="61"/>
                      <a:pt x="669" y="122"/>
                      <a:pt x="639" y="183"/>
                    </a:cubicBezTo>
                    <a:cubicBezTo>
                      <a:pt x="639" y="122"/>
                      <a:pt x="609" y="92"/>
                      <a:pt x="54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80"/>
              <p:cNvSpPr/>
              <p:nvPr/>
            </p:nvSpPr>
            <p:spPr>
              <a:xfrm>
                <a:off x="6597905" y="1920595"/>
                <a:ext cx="60885" cy="86561"/>
              </a:xfrm>
              <a:custGeom>
                <a:rect b="b" l="l" r="r" t="t"/>
                <a:pathLst>
                  <a:path extrusionOk="0" h="1126" w="792">
                    <a:moveTo>
                      <a:pt x="1" y="1"/>
                    </a:moveTo>
                    <a:lnTo>
                      <a:pt x="335" y="821"/>
                    </a:lnTo>
                    <a:lnTo>
                      <a:pt x="305" y="882"/>
                    </a:lnTo>
                    <a:cubicBezTo>
                      <a:pt x="274" y="943"/>
                      <a:pt x="244" y="973"/>
                      <a:pt x="244" y="1004"/>
                    </a:cubicBezTo>
                    <a:cubicBezTo>
                      <a:pt x="214" y="1004"/>
                      <a:pt x="183" y="1034"/>
                      <a:pt x="153" y="1034"/>
                    </a:cubicBezTo>
                    <a:lnTo>
                      <a:pt x="62" y="1034"/>
                    </a:lnTo>
                    <a:lnTo>
                      <a:pt x="62" y="1125"/>
                    </a:lnTo>
                    <a:lnTo>
                      <a:pt x="183" y="1125"/>
                    </a:lnTo>
                    <a:cubicBezTo>
                      <a:pt x="244" y="1125"/>
                      <a:pt x="274" y="1125"/>
                      <a:pt x="305" y="1095"/>
                    </a:cubicBezTo>
                    <a:cubicBezTo>
                      <a:pt x="366" y="1065"/>
                      <a:pt x="396" y="1004"/>
                      <a:pt x="426" y="913"/>
                    </a:cubicBezTo>
                    <a:lnTo>
                      <a:pt x="791" y="1"/>
                    </a:lnTo>
                    <a:lnTo>
                      <a:pt x="639" y="1"/>
                    </a:lnTo>
                    <a:lnTo>
                      <a:pt x="396" y="639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80"/>
              <p:cNvSpPr/>
              <p:nvPr/>
            </p:nvSpPr>
            <p:spPr>
              <a:xfrm>
                <a:off x="5282416" y="1254625"/>
                <a:ext cx="2600758" cy="2818084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10800025" scaled="0"/>
              </a:gradFill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80"/>
              <p:cNvSpPr/>
              <p:nvPr/>
            </p:nvSpPr>
            <p:spPr>
              <a:xfrm>
                <a:off x="5282416" y="1714878"/>
                <a:ext cx="2591379" cy="77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80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80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80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80"/>
              <p:cNvSpPr/>
              <p:nvPr/>
            </p:nvSpPr>
            <p:spPr>
              <a:xfrm>
                <a:off x="5455308" y="2207957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80"/>
              <p:cNvSpPr/>
              <p:nvPr/>
            </p:nvSpPr>
            <p:spPr>
              <a:xfrm>
                <a:off x="5567469" y="2294442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80"/>
              <p:cNvSpPr/>
              <p:nvPr/>
            </p:nvSpPr>
            <p:spPr>
              <a:xfrm>
                <a:off x="5642192" y="2357479"/>
                <a:ext cx="147293" cy="151982"/>
              </a:xfrm>
              <a:custGeom>
                <a:rect b="b" l="l" r="r" t="t"/>
                <a:pathLst>
                  <a:path extrusionOk="0" h="1977" w="1916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80"/>
              <p:cNvSpPr/>
              <p:nvPr/>
            </p:nvSpPr>
            <p:spPr>
              <a:xfrm>
                <a:off x="5990360" y="2439275"/>
                <a:ext cx="1198789" cy="77"/>
              </a:xfrm>
              <a:custGeom>
                <a:rect b="b" l="l" r="r" t="t"/>
                <a:pathLst>
                  <a:path extrusionOk="0" fill="none" h="1" w="15594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80"/>
              <p:cNvSpPr/>
              <p:nvPr/>
            </p:nvSpPr>
            <p:spPr>
              <a:xfrm>
                <a:off x="5455308" y="2785137"/>
                <a:ext cx="2268966" cy="458021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80"/>
              <p:cNvSpPr/>
              <p:nvPr/>
            </p:nvSpPr>
            <p:spPr>
              <a:xfrm>
                <a:off x="5567469" y="2869239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80"/>
              <p:cNvSpPr/>
              <p:nvPr/>
            </p:nvSpPr>
            <p:spPr>
              <a:xfrm>
                <a:off x="5642192" y="2934660"/>
                <a:ext cx="147293" cy="149599"/>
              </a:xfrm>
              <a:custGeom>
                <a:rect b="b" l="l" r="r" t="t"/>
                <a:pathLst>
                  <a:path extrusionOk="0" h="1946" w="1916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80"/>
              <p:cNvSpPr/>
              <p:nvPr/>
            </p:nvSpPr>
            <p:spPr>
              <a:xfrm>
                <a:off x="5990360" y="3014072"/>
                <a:ext cx="1451169" cy="77"/>
              </a:xfrm>
              <a:custGeom>
                <a:rect b="b" l="l" r="r" t="t"/>
                <a:pathLst>
                  <a:path extrusionOk="0" fill="none" h="1" w="18877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80"/>
              <p:cNvSpPr/>
              <p:nvPr/>
            </p:nvSpPr>
            <p:spPr>
              <a:xfrm>
                <a:off x="5455308" y="3359934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80"/>
              <p:cNvSpPr/>
              <p:nvPr/>
            </p:nvSpPr>
            <p:spPr>
              <a:xfrm>
                <a:off x="5567469" y="3446419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80"/>
              <p:cNvSpPr/>
              <p:nvPr/>
            </p:nvSpPr>
            <p:spPr>
              <a:xfrm>
                <a:off x="5642192" y="3509457"/>
                <a:ext cx="147293" cy="149676"/>
              </a:xfrm>
              <a:custGeom>
                <a:rect b="b" l="l" r="r" t="t"/>
                <a:pathLst>
                  <a:path extrusionOk="0" h="1947" w="1916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80"/>
              <p:cNvSpPr/>
              <p:nvPr/>
            </p:nvSpPr>
            <p:spPr>
              <a:xfrm>
                <a:off x="5990360" y="3588946"/>
                <a:ext cx="853005" cy="77"/>
              </a:xfrm>
              <a:custGeom>
                <a:rect b="b" l="l" r="r" t="t"/>
                <a:pathLst>
                  <a:path extrusionOk="0" fill="none" h="1" w="11096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0" name="Google Shape;1340;p80"/>
            <p:cNvGrpSpPr/>
            <p:nvPr/>
          </p:nvGrpSpPr>
          <p:grpSpPr>
            <a:xfrm>
              <a:off x="7030174" y="843676"/>
              <a:ext cx="506348" cy="506388"/>
              <a:chOff x="7030174" y="843676"/>
              <a:chExt cx="506348" cy="506388"/>
            </a:xfrm>
          </p:grpSpPr>
          <p:sp>
            <p:nvSpPr>
              <p:cNvPr id="1341" name="Google Shape;1341;p80"/>
              <p:cNvSpPr/>
              <p:nvPr/>
            </p:nvSpPr>
            <p:spPr>
              <a:xfrm>
                <a:off x="7030174" y="843676"/>
                <a:ext cx="506348" cy="506388"/>
              </a:xfrm>
              <a:custGeom>
                <a:rect b="b" l="l" r="r" t="t"/>
                <a:pathLst>
                  <a:path extrusionOk="0" h="16384" w="16384">
                    <a:moveTo>
                      <a:pt x="5198" y="16384"/>
                    </a:moveTo>
                    <a:cubicBezTo>
                      <a:pt x="2341" y="16384"/>
                      <a:pt x="1" y="14043"/>
                      <a:pt x="1" y="11186"/>
                    </a:cubicBezTo>
                    <a:lnTo>
                      <a:pt x="1" y="5198"/>
                    </a:lnTo>
                    <a:cubicBezTo>
                      <a:pt x="1" y="2341"/>
                      <a:pt x="2341" y="1"/>
                      <a:pt x="5198" y="1"/>
                    </a:cubicBezTo>
                    <a:lnTo>
                      <a:pt x="11186" y="1"/>
                    </a:lnTo>
                    <a:cubicBezTo>
                      <a:pt x="14043" y="1"/>
                      <a:pt x="16384" y="2341"/>
                      <a:pt x="16384" y="5198"/>
                    </a:cubicBezTo>
                    <a:lnTo>
                      <a:pt x="16384" y="11186"/>
                    </a:lnTo>
                    <a:cubicBezTo>
                      <a:pt x="16384" y="14043"/>
                      <a:pt x="14043" y="16384"/>
                      <a:pt x="11186" y="163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8100019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80"/>
              <p:cNvSpPr/>
              <p:nvPr/>
            </p:nvSpPr>
            <p:spPr>
              <a:xfrm>
                <a:off x="7143844" y="957351"/>
                <a:ext cx="279010" cy="279033"/>
              </a:xfrm>
              <a:custGeom>
                <a:rect b="b" l="l" r="r" t="t"/>
                <a:pathLst>
                  <a:path extrusionOk="0" fill="none" h="9028" w="9028">
                    <a:moveTo>
                      <a:pt x="9028" y="4499"/>
                    </a:moveTo>
                    <a:cubicBezTo>
                      <a:pt x="9028" y="6991"/>
                      <a:pt x="6991" y="9028"/>
                      <a:pt x="4529" y="9028"/>
                    </a:cubicBezTo>
                    <a:cubicBezTo>
                      <a:pt x="2037" y="9028"/>
                      <a:pt x="0" y="6991"/>
                      <a:pt x="0" y="4499"/>
                    </a:cubicBezTo>
                    <a:cubicBezTo>
                      <a:pt x="0" y="2007"/>
                      <a:pt x="2037" y="0"/>
                      <a:pt x="4529" y="0"/>
                    </a:cubicBezTo>
                    <a:cubicBezTo>
                      <a:pt x="6991" y="0"/>
                      <a:pt x="9028" y="2007"/>
                      <a:pt x="9028" y="4499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80"/>
              <p:cNvSpPr/>
              <p:nvPr/>
            </p:nvSpPr>
            <p:spPr>
              <a:xfrm>
                <a:off x="7217120" y="1018422"/>
                <a:ext cx="132490" cy="136240"/>
              </a:xfrm>
              <a:custGeom>
                <a:rect b="b" l="l" r="r" t="t"/>
                <a:pathLst>
                  <a:path extrusionOk="0" fill="none" h="4408" w="4287">
                    <a:moveTo>
                      <a:pt x="4286" y="4408"/>
                    </a:moveTo>
                    <a:cubicBezTo>
                      <a:pt x="4286" y="3435"/>
                      <a:pt x="3648" y="2432"/>
                      <a:pt x="2766" y="2097"/>
                    </a:cubicBezTo>
                    <a:cubicBezTo>
                      <a:pt x="3070" y="1885"/>
                      <a:pt x="3283" y="1550"/>
                      <a:pt x="3283" y="1125"/>
                    </a:cubicBezTo>
                    <a:cubicBezTo>
                      <a:pt x="3283" y="487"/>
                      <a:pt x="2766" y="0"/>
                      <a:pt x="2158" y="0"/>
                    </a:cubicBezTo>
                    <a:cubicBezTo>
                      <a:pt x="1520" y="0"/>
                      <a:pt x="1003" y="487"/>
                      <a:pt x="1003" y="1125"/>
                    </a:cubicBezTo>
                    <a:cubicBezTo>
                      <a:pt x="1003" y="1550"/>
                      <a:pt x="1216" y="1885"/>
                      <a:pt x="1520" y="2097"/>
                    </a:cubicBezTo>
                    <a:cubicBezTo>
                      <a:pt x="639" y="2432"/>
                      <a:pt x="0" y="3435"/>
                      <a:pt x="0" y="4408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5"/>
          <p:cNvSpPr/>
          <p:nvPr/>
        </p:nvSpPr>
        <p:spPr>
          <a:xfrm>
            <a:off x="1068701" y="2793877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5"/>
          <p:cNvSpPr/>
          <p:nvPr/>
        </p:nvSpPr>
        <p:spPr>
          <a:xfrm>
            <a:off x="4868276" y="28302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5"/>
          <p:cNvSpPr/>
          <p:nvPr/>
        </p:nvSpPr>
        <p:spPr>
          <a:xfrm>
            <a:off x="4868263" y="15598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5"/>
          <p:cNvSpPr/>
          <p:nvPr/>
        </p:nvSpPr>
        <p:spPr>
          <a:xfrm>
            <a:off x="1068701" y="15598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5"/>
          <p:cNvSpPr txBox="1"/>
          <p:nvPr>
            <p:ph idx="4" type="title"/>
          </p:nvPr>
        </p:nvSpPr>
        <p:spPr>
          <a:xfrm>
            <a:off x="1991575" y="2988125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&amp; CODE EXECUTION</a:t>
            </a:r>
            <a:endParaRPr/>
          </a:p>
        </p:txBody>
      </p:sp>
      <p:sp>
        <p:nvSpPr>
          <p:cNvPr id="850" name="Google Shape;850;p45"/>
          <p:cNvSpPr txBox="1"/>
          <p:nvPr>
            <p:ph idx="7" type="title"/>
          </p:nvPr>
        </p:nvSpPr>
        <p:spPr>
          <a:xfrm>
            <a:off x="1068688" y="1651188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1" name="Google Shape;851;p45"/>
          <p:cNvSpPr txBox="1"/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52" name="Google Shape;852;p45"/>
          <p:cNvSpPr txBox="1"/>
          <p:nvPr>
            <p:ph idx="2" type="title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FLOWCHARTS</a:t>
            </a:r>
            <a:endParaRPr/>
          </a:p>
        </p:txBody>
      </p:sp>
      <p:sp>
        <p:nvSpPr>
          <p:cNvPr id="853" name="Google Shape;853;p45"/>
          <p:cNvSpPr txBox="1"/>
          <p:nvPr>
            <p:ph idx="5" type="title"/>
          </p:nvPr>
        </p:nvSpPr>
        <p:spPr>
          <a:xfrm>
            <a:off x="5786525" y="2921600"/>
            <a:ext cx="296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854" name="Google Shape;854;p45"/>
          <p:cNvSpPr txBox="1"/>
          <p:nvPr>
            <p:ph idx="8" type="title"/>
          </p:nvPr>
        </p:nvSpPr>
        <p:spPr>
          <a:xfrm>
            <a:off x="4868263" y="165120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5" name="Google Shape;855;p45"/>
          <p:cNvSpPr txBox="1"/>
          <p:nvPr>
            <p:ph idx="9" type="title"/>
          </p:nvPr>
        </p:nvSpPr>
        <p:spPr>
          <a:xfrm>
            <a:off x="1068688" y="292160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6" name="Google Shape;856;p45"/>
          <p:cNvSpPr txBox="1"/>
          <p:nvPr>
            <p:ph idx="13" type="title"/>
          </p:nvPr>
        </p:nvSpPr>
        <p:spPr>
          <a:xfrm>
            <a:off x="4868250" y="2885225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7" name="Google Shape;857;p45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858" name="Google Shape;858;p45"/>
          <p:cNvGrpSpPr/>
          <p:nvPr/>
        </p:nvGrpSpPr>
        <p:grpSpPr>
          <a:xfrm rot="1285550">
            <a:off x="7808042" y="678921"/>
            <a:ext cx="822913" cy="818353"/>
            <a:chOff x="5088175" y="2529243"/>
            <a:chExt cx="822905" cy="818345"/>
          </a:xfrm>
        </p:grpSpPr>
        <p:sp>
          <p:nvSpPr>
            <p:cNvPr id="859" name="Google Shape;859;p45"/>
            <p:cNvSpPr/>
            <p:nvPr/>
          </p:nvSpPr>
          <p:spPr>
            <a:xfrm>
              <a:off x="5092588" y="2529243"/>
              <a:ext cx="818492" cy="818345"/>
            </a:xfrm>
            <a:custGeom>
              <a:rect b="b" l="l" r="r" t="t"/>
              <a:pathLst>
                <a:path extrusionOk="0" fill="none" h="5563" w="5564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>
              <a:off x="5499478" y="2529243"/>
              <a:ext cx="147" cy="818345"/>
            </a:xfrm>
            <a:custGeom>
              <a:rect b="b" l="l" r="r" t="t"/>
              <a:pathLst>
                <a:path extrusionOk="0" fill="none" h="5563" w="1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5307213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5562144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5088175" y="2936132"/>
              <a:ext cx="822905" cy="147"/>
            </a:xfrm>
            <a:custGeom>
              <a:rect b="b" l="l" r="r" t="t"/>
              <a:pathLst>
                <a:path extrusionOk="0" fill="none" h="1" w="5594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5"/>
            <p:cNvSpPr/>
            <p:nvPr/>
          </p:nvSpPr>
          <p:spPr>
            <a:xfrm>
              <a:off x="5191001" y="3128397"/>
              <a:ext cx="626079" cy="67227"/>
            </a:xfrm>
            <a:custGeom>
              <a:rect b="b" l="l" r="r" t="t"/>
              <a:pathLst>
                <a:path extrusionOk="0" fill="none" h="457" w="4256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5"/>
            <p:cNvSpPr/>
            <p:nvPr/>
          </p:nvSpPr>
          <p:spPr>
            <a:xfrm>
              <a:off x="5191001" y="2694735"/>
              <a:ext cx="626079" cy="71640"/>
            </a:xfrm>
            <a:custGeom>
              <a:rect b="b" l="l" r="r" t="t"/>
              <a:pathLst>
                <a:path extrusionOk="0" fill="none" h="487" w="4256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45"/>
          <p:cNvSpPr/>
          <p:nvPr/>
        </p:nvSpPr>
        <p:spPr>
          <a:xfrm>
            <a:off x="1068701" y="41192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4868263" y="419200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9" type="title"/>
          </p:nvPr>
        </p:nvSpPr>
        <p:spPr>
          <a:xfrm>
            <a:off x="1068688" y="419200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69" name="Google Shape;869;p45"/>
          <p:cNvSpPr txBox="1"/>
          <p:nvPr>
            <p:ph idx="9" type="title"/>
          </p:nvPr>
        </p:nvSpPr>
        <p:spPr>
          <a:xfrm>
            <a:off x="4868250" y="428335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70" name="Google Shape;870;p45"/>
          <p:cNvSpPr txBox="1"/>
          <p:nvPr>
            <p:ph idx="4" type="title"/>
          </p:nvPr>
        </p:nvSpPr>
        <p:spPr>
          <a:xfrm>
            <a:off x="1991575" y="43135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871" name="Google Shape;871;p45"/>
          <p:cNvSpPr txBox="1"/>
          <p:nvPr>
            <p:ph idx="4" type="title"/>
          </p:nvPr>
        </p:nvSpPr>
        <p:spPr>
          <a:xfrm>
            <a:off x="5786525" y="43862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1"/>
          <p:cNvSpPr/>
          <p:nvPr/>
        </p:nvSpPr>
        <p:spPr>
          <a:xfrm>
            <a:off x="912750" y="1069800"/>
            <a:ext cx="7318500" cy="300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1"/>
          <p:cNvSpPr/>
          <p:nvPr/>
        </p:nvSpPr>
        <p:spPr>
          <a:xfrm>
            <a:off x="1923675" y="3157425"/>
            <a:ext cx="5287500" cy="477600"/>
          </a:xfrm>
          <a:prstGeom prst="roundRect">
            <a:avLst>
              <a:gd fmla="val 34459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1"/>
          <p:cNvSpPr txBox="1"/>
          <p:nvPr>
            <p:ph idx="1" type="subTitle"/>
          </p:nvPr>
        </p:nvSpPr>
        <p:spPr>
          <a:xfrm>
            <a:off x="1793150" y="3231975"/>
            <a:ext cx="55998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hlink"/>
                </a:solidFill>
                <a:hlinkClick r:id="rId3"/>
              </a:rPr>
              <a:t>https://github.com/Ayesh18/Remote_Phonebook</a:t>
            </a:r>
            <a:endParaRPr b="1"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1"/>
          <p:cNvSpPr txBox="1"/>
          <p:nvPr>
            <p:ph type="title"/>
          </p:nvPr>
        </p:nvSpPr>
        <p:spPr>
          <a:xfrm>
            <a:off x="1142700" y="1173300"/>
            <a:ext cx="6858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GITHUB LINK</a:t>
            </a:r>
            <a:endParaRPr sz="7600"/>
          </a:p>
        </p:txBody>
      </p:sp>
      <p:grpSp>
        <p:nvGrpSpPr>
          <p:cNvPr id="1352" name="Google Shape;1352;p81"/>
          <p:cNvGrpSpPr/>
          <p:nvPr/>
        </p:nvGrpSpPr>
        <p:grpSpPr>
          <a:xfrm>
            <a:off x="6253659" y="133724"/>
            <a:ext cx="695113" cy="806772"/>
            <a:chOff x="6253659" y="133724"/>
            <a:chExt cx="695113" cy="806772"/>
          </a:xfrm>
        </p:grpSpPr>
        <p:sp>
          <p:nvSpPr>
            <p:cNvPr id="1353" name="Google Shape;1353;p81"/>
            <p:cNvSpPr/>
            <p:nvPr/>
          </p:nvSpPr>
          <p:spPr>
            <a:xfrm rot="1359690">
              <a:off x="6527486" y="327895"/>
              <a:ext cx="228038" cy="228038"/>
            </a:xfrm>
            <a:custGeom>
              <a:rect b="b" l="l" r="r" t="t"/>
              <a:pathLst>
                <a:path extrusionOk="0" fill="none" h="6840" w="6840">
                  <a:moveTo>
                    <a:pt x="6840" y="3405"/>
                  </a:moveTo>
                  <a:cubicBezTo>
                    <a:pt x="6840" y="5320"/>
                    <a:pt x="5320" y="6840"/>
                    <a:pt x="3405" y="6840"/>
                  </a:cubicBezTo>
                  <a:cubicBezTo>
                    <a:pt x="1520" y="6840"/>
                    <a:pt x="1" y="5320"/>
                    <a:pt x="1" y="3405"/>
                  </a:cubicBezTo>
                  <a:cubicBezTo>
                    <a:pt x="1" y="1520"/>
                    <a:pt x="1520" y="1"/>
                    <a:pt x="3405" y="1"/>
                  </a:cubicBezTo>
                  <a:cubicBezTo>
                    <a:pt x="5320" y="1"/>
                    <a:pt x="6840" y="1520"/>
                    <a:pt x="6840" y="3405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1"/>
            <p:cNvSpPr/>
            <p:nvPr/>
          </p:nvSpPr>
          <p:spPr>
            <a:xfrm rot="1359690">
              <a:off x="6366110" y="198137"/>
              <a:ext cx="470211" cy="677946"/>
            </a:xfrm>
            <a:custGeom>
              <a:rect b="b" l="l" r="r" t="t"/>
              <a:pathLst>
                <a:path extrusionOk="0" fill="none" h="20335" w="14104">
                  <a:moveTo>
                    <a:pt x="13496" y="9939"/>
                  </a:moveTo>
                  <a:lnTo>
                    <a:pt x="13496" y="9939"/>
                  </a:lnTo>
                  <a:cubicBezTo>
                    <a:pt x="13891" y="9058"/>
                    <a:pt x="14104" y="8085"/>
                    <a:pt x="14104" y="7052"/>
                  </a:cubicBezTo>
                  <a:cubicBezTo>
                    <a:pt x="14104" y="3161"/>
                    <a:pt x="10973" y="0"/>
                    <a:pt x="7052" y="0"/>
                  </a:cubicBezTo>
                  <a:cubicBezTo>
                    <a:pt x="3161" y="0"/>
                    <a:pt x="0" y="3161"/>
                    <a:pt x="0" y="7052"/>
                  </a:cubicBezTo>
                  <a:cubicBezTo>
                    <a:pt x="0" y="8085"/>
                    <a:pt x="243" y="9058"/>
                    <a:pt x="639" y="9939"/>
                  </a:cubicBezTo>
                  <a:lnTo>
                    <a:pt x="639" y="9939"/>
                  </a:lnTo>
                  <a:cubicBezTo>
                    <a:pt x="639" y="9939"/>
                    <a:pt x="639" y="9939"/>
                    <a:pt x="639" y="9939"/>
                  </a:cubicBezTo>
                  <a:cubicBezTo>
                    <a:pt x="821" y="10365"/>
                    <a:pt x="1064" y="10760"/>
                    <a:pt x="1307" y="11155"/>
                  </a:cubicBezTo>
                  <a:cubicBezTo>
                    <a:pt x="1976" y="12219"/>
                    <a:pt x="3070" y="13891"/>
                    <a:pt x="4438" y="15532"/>
                  </a:cubicBezTo>
                  <a:cubicBezTo>
                    <a:pt x="5623" y="16900"/>
                    <a:pt x="6292" y="18572"/>
                    <a:pt x="6657" y="19879"/>
                  </a:cubicBezTo>
                  <a:cubicBezTo>
                    <a:pt x="6748" y="20335"/>
                    <a:pt x="7356" y="20335"/>
                    <a:pt x="7478" y="19879"/>
                  </a:cubicBezTo>
                  <a:cubicBezTo>
                    <a:pt x="7842" y="18572"/>
                    <a:pt x="8511" y="16900"/>
                    <a:pt x="9696" y="15532"/>
                  </a:cubicBezTo>
                  <a:cubicBezTo>
                    <a:pt x="11064" y="13891"/>
                    <a:pt x="12158" y="12219"/>
                    <a:pt x="12797" y="11155"/>
                  </a:cubicBezTo>
                  <a:cubicBezTo>
                    <a:pt x="13070" y="10760"/>
                    <a:pt x="13314" y="10365"/>
                    <a:pt x="13496" y="9939"/>
                  </a:cubicBezTo>
                  <a:cubicBezTo>
                    <a:pt x="13496" y="9939"/>
                    <a:pt x="13496" y="9939"/>
                    <a:pt x="13496" y="9939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81"/>
          <p:cNvGrpSpPr/>
          <p:nvPr/>
        </p:nvGrpSpPr>
        <p:grpSpPr>
          <a:xfrm rot="-2452075">
            <a:off x="2305767" y="183430"/>
            <a:ext cx="851888" cy="781526"/>
            <a:chOff x="7145197" y="889118"/>
            <a:chExt cx="851910" cy="781546"/>
          </a:xfrm>
        </p:grpSpPr>
        <p:sp>
          <p:nvSpPr>
            <p:cNvPr id="1356" name="Google Shape;1356;p81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2"/>
          <p:cNvSpPr/>
          <p:nvPr/>
        </p:nvSpPr>
        <p:spPr>
          <a:xfrm>
            <a:off x="912750" y="1018350"/>
            <a:ext cx="7318500" cy="31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82"/>
          <p:cNvSpPr txBox="1"/>
          <p:nvPr>
            <p:ph type="title"/>
          </p:nvPr>
        </p:nvSpPr>
        <p:spPr>
          <a:xfrm>
            <a:off x="1496250" y="1152150"/>
            <a:ext cx="61515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1366" name="Google Shape;1366;p82"/>
          <p:cNvGrpSpPr/>
          <p:nvPr/>
        </p:nvGrpSpPr>
        <p:grpSpPr>
          <a:xfrm>
            <a:off x="2187235" y="237518"/>
            <a:ext cx="729058" cy="618173"/>
            <a:chOff x="2176960" y="330093"/>
            <a:chExt cx="729058" cy="618173"/>
          </a:xfrm>
        </p:grpSpPr>
        <p:sp>
          <p:nvSpPr>
            <p:cNvPr id="1367" name="Google Shape;1367;p82"/>
            <p:cNvSpPr/>
            <p:nvPr/>
          </p:nvSpPr>
          <p:spPr>
            <a:xfrm rot="-1208230">
              <a:off x="2554929" y="782320"/>
              <a:ext cx="194649" cy="136616"/>
            </a:xfrm>
            <a:custGeom>
              <a:rect b="b" l="l" r="r" t="t"/>
              <a:pathLst>
                <a:path extrusionOk="0" fill="none" h="2646" w="3770">
                  <a:moveTo>
                    <a:pt x="3769" y="761"/>
                  </a:moveTo>
                  <a:cubicBezTo>
                    <a:pt x="3283" y="305"/>
                    <a:pt x="2614" y="1"/>
                    <a:pt x="1885" y="1"/>
                  </a:cubicBezTo>
                  <a:cubicBezTo>
                    <a:pt x="1155" y="1"/>
                    <a:pt x="486" y="274"/>
                    <a:pt x="0" y="761"/>
                  </a:cubicBezTo>
                  <a:lnTo>
                    <a:pt x="1885" y="2645"/>
                  </a:ln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2"/>
            <p:cNvSpPr/>
            <p:nvPr/>
          </p:nvSpPr>
          <p:spPr>
            <a:xfrm rot="-1208230">
              <a:off x="2366791" y="609286"/>
              <a:ext cx="452031" cy="158559"/>
            </a:xfrm>
            <a:custGeom>
              <a:rect b="b" l="l" r="r" t="t"/>
              <a:pathLst>
                <a:path extrusionOk="0" fill="none" h="3071" w="8755">
                  <a:moveTo>
                    <a:pt x="4378" y="1794"/>
                  </a:moveTo>
                  <a:cubicBezTo>
                    <a:pt x="5594" y="1794"/>
                    <a:pt x="6718" y="2280"/>
                    <a:pt x="7508" y="3070"/>
                  </a:cubicBezTo>
                  <a:lnTo>
                    <a:pt x="8755" y="1824"/>
                  </a:lnTo>
                  <a:cubicBezTo>
                    <a:pt x="7630" y="700"/>
                    <a:pt x="6080" y="0"/>
                    <a:pt x="4378" y="0"/>
                  </a:cubicBezTo>
                  <a:cubicBezTo>
                    <a:pt x="2676" y="0"/>
                    <a:pt x="1125" y="700"/>
                    <a:pt x="1" y="1824"/>
                  </a:cubicBezTo>
                  <a:lnTo>
                    <a:pt x="1247" y="3070"/>
                  </a:lnTo>
                  <a:cubicBezTo>
                    <a:pt x="2068" y="2280"/>
                    <a:pt x="3162" y="1794"/>
                    <a:pt x="4378" y="1794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2"/>
            <p:cNvSpPr/>
            <p:nvPr/>
          </p:nvSpPr>
          <p:spPr>
            <a:xfrm rot="-1208230">
              <a:off x="2191507" y="444199"/>
              <a:ext cx="699964" cy="208796"/>
            </a:xfrm>
            <a:custGeom>
              <a:rect b="b" l="l" r="r" t="t"/>
              <a:pathLst>
                <a:path extrusionOk="0" fill="none" h="4044" w="13557">
                  <a:moveTo>
                    <a:pt x="6779" y="1763"/>
                  </a:moveTo>
                  <a:cubicBezTo>
                    <a:pt x="8937" y="1763"/>
                    <a:pt x="10882" y="2645"/>
                    <a:pt x="12311" y="4043"/>
                  </a:cubicBezTo>
                  <a:lnTo>
                    <a:pt x="13557" y="2797"/>
                  </a:lnTo>
                  <a:cubicBezTo>
                    <a:pt x="11824" y="1064"/>
                    <a:pt x="9423" y="1"/>
                    <a:pt x="6779" y="1"/>
                  </a:cubicBezTo>
                  <a:cubicBezTo>
                    <a:pt x="4134" y="1"/>
                    <a:pt x="1733" y="1064"/>
                    <a:pt x="0" y="2797"/>
                  </a:cubicBezTo>
                  <a:lnTo>
                    <a:pt x="1247" y="4043"/>
                  </a:lnTo>
                  <a:cubicBezTo>
                    <a:pt x="2675" y="2645"/>
                    <a:pt x="4621" y="1763"/>
                    <a:pt x="6779" y="176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82"/>
          <p:cNvGrpSpPr/>
          <p:nvPr/>
        </p:nvGrpSpPr>
        <p:grpSpPr>
          <a:xfrm>
            <a:off x="6765012" y="192562"/>
            <a:ext cx="729074" cy="708107"/>
            <a:chOff x="6765012" y="192562"/>
            <a:chExt cx="729074" cy="708107"/>
          </a:xfrm>
        </p:grpSpPr>
        <p:sp>
          <p:nvSpPr>
            <p:cNvPr id="1371" name="Google Shape;1371;p82"/>
            <p:cNvSpPr/>
            <p:nvPr/>
          </p:nvSpPr>
          <p:spPr>
            <a:xfrm>
              <a:off x="6765012" y="192562"/>
              <a:ext cx="729074" cy="708107"/>
            </a:xfrm>
            <a:custGeom>
              <a:rect b="b" l="l" r="r" t="t"/>
              <a:pathLst>
                <a:path extrusionOk="0" fill="none" h="6171" w="6354">
                  <a:moveTo>
                    <a:pt x="6353" y="0"/>
                  </a:moveTo>
                  <a:lnTo>
                    <a:pt x="1" y="2158"/>
                  </a:lnTo>
                  <a:lnTo>
                    <a:pt x="3101" y="3040"/>
                  </a:lnTo>
                  <a:lnTo>
                    <a:pt x="3739" y="6170"/>
                  </a:lnTo>
                  <a:close/>
                </a:path>
              </a:pathLst>
            </a:custGeom>
            <a:noFill/>
            <a:ln cap="rnd" cmpd="sng" w="60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2"/>
            <p:cNvSpPr/>
            <p:nvPr/>
          </p:nvSpPr>
          <p:spPr>
            <a:xfrm>
              <a:off x="7120825" y="192562"/>
              <a:ext cx="373257" cy="348832"/>
            </a:xfrm>
            <a:custGeom>
              <a:rect b="b" l="l" r="r" t="t"/>
              <a:pathLst>
                <a:path extrusionOk="0" fill="none" h="3040" w="3253">
                  <a:moveTo>
                    <a:pt x="0" y="3040"/>
                  </a:moveTo>
                  <a:lnTo>
                    <a:pt x="3252" y="0"/>
                  </a:lnTo>
                </a:path>
              </a:pathLst>
            </a:custGeom>
            <a:noFill/>
            <a:ln cap="flat" cmpd="sng" w="6075">
              <a:solidFill>
                <a:schemeClr val="accent3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6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6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78" name="Google Shape;878;p46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880" name="Google Shape;880;p46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6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46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884" name="Google Shape;884;p46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7"/>
          <p:cNvSpPr txBox="1"/>
          <p:nvPr/>
        </p:nvSpPr>
        <p:spPr>
          <a:xfrm>
            <a:off x="424700" y="993100"/>
            <a:ext cx="6244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establish a dial-up connection to a remote server, the host attempting to connect must have an entry in the remote phonebook.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Just like a regular telephone book, the remote phonebook contains entries that enable a remote dialer to specify a connection by name.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 phonebook entry contains all the necessary information that the device needs to establish a connection to the server, including the phone number to call,any user authentication information, and any other connection properties.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3" name="Google Shape;893;p47"/>
          <p:cNvSpPr txBox="1"/>
          <p:nvPr/>
        </p:nvSpPr>
        <p:spPr>
          <a:xfrm>
            <a:off x="880850" y="377500"/>
            <a:ext cx="696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 WHAT IS REMOTE PHONEBOOK?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4" name="Google Shape;894;p47"/>
          <p:cNvSpPr/>
          <p:nvPr/>
        </p:nvSpPr>
        <p:spPr>
          <a:xfrm>
            <a:off x="6838275" y="1457400"/>
            <a:ext cx="1846144" cy="2504658"/>
          </a:xfrm>
          <a:custGeom>
            <a:rect b="b" l="l" r="r" t="t"/>
            <a:pathLst>
              <a:path extrusionOk="0" h="95461" w="70249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550" y="1730225"/>
            <a:ext cx="1449600" cy="19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48"/>
          <p:cNvGrpSpPr/>
          <p:nvPr/>
        </p:nvGrpSpPr>
        <p:grpSpPr>
          <a:xfrm>
            <a:off x="539600" y="616702"/>
            <a:ext cx="8064900" cy="3809148"/>
            <a:chOff x="539600" y="1364654"/>
            <a:chExt cx="8064900" cy="3061032"/>
          </a:xfrm>
        </p:grpSpPr>
        <p:sp>
          <p:nvSpPr>
            <p:cNvPr id="901" name="Google Shape;901;p48"/>
            <p:cNvSpPr/>
            <p:nvPr/>
          </p:nvSpPr>
          <p:spPr>
            <a:xfrm>
              <a:off x="539648" y="1367786"/>
              <a:ext cx="8064600" cy="3057900"/>
            </a:xfrm>
            <a:prstGeom prst="roundRect">
              <a:avLst>
                <a:gd fmla="val 1131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 rot="10800000">
              <a:off x="539600" y="1364654"/>
              <a:ext cx="8064900" cy="450300"/>
            </a:xfrm>
            <a:prstGeom prst="round2SameRect">
              <a:avLst>
                <a:gd fmla="val 0" name="adj1"/>
                <a:gd fmla="val 50000" name="adj2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671159" y="1532538"/>
              <a:ext cx="105242" cy="105242"/>
            </a:xfrm>
            <a:custGeom>
              <a:rect b="b" l="l" r="r" t="t"/>
              <a:pathLst>
                <a:path extrusionOk="0" fill="none" h="1369" w="1369">
                  <a:moveTo>
                    <a:pt x="1369" y="700"/>
                  </a:moveTo>
                  <a:cubicBezTo>
                    <a:pt x="1369" y="305"/>
                    <a:pt x="1065" y="1"/>
                    <a:pt x="669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5" y="1369"/>
                    <a:pt x="1369" y="1065"/>
                    <a:pt x="1369" y="7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874494" y="1532538"/>
              <a:ext cx="107548" cy="105242"/>
            </a:xfrm>
            <a:custGeom>
              <a:rect b="b" l="l" r="r" t="t"/>
              <a:pathLst>
                <a:path extrusionOk="0" fill="none" h="1369" w="1399">
                  <a:moveTo>
                    <a:pt x="1398" y="700"/>
                  </a:moveTo>
                  <a:cubicBezTo>
                    <a:pt x="1398" y="305"/>
                    <a:pt x="1094" y="1"/>
                    <a:pt x="699" y="1"/>
                  </a:cubicBezTo>
                  <a:cubicBezTo>
                    <a:pt x="334" y="1"/>
                    <a:pt x="0" y="305"/>
                    <a:pt x="0" y="700"/>
                  </a:cubicBezTo>
                  <a:cubicBezTo>
                    <a:pt x="0" y="1065"/>
                    <a:pt x="334" y="1369"/>
                    <a:pt x="699" y="1369"/>
                  </a:cubicBezTo>
                  <a:cubicBezTo>
                    <a:pt x="1094" y="1369"/>
                    <a:pt x="1398" y="1065"/>
                    <a:pt x="1398" y="7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1080059" y="1532538"/>
              <a:ext cx="107625" cy="105242"/>
            </a:xfrm>
            <a:custGeom>
              <a:rect b="b" l="l" r="r" t="t"/>
              <a:pathLst>
                <a:path extrusionOk="0" fill="none" h="1369" w="1400">
                  <a:moveTo>
                    <a:pt x="1399" y="700"/>
                  </a:moveTo>
                  <a:cubicBezTo>
                    <a:pt x="1399" y="305"/>
                    <a:pt x="1065" y="1"/>
                    <a:pt x="700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99" y="1065"/>
                    <a:pt x="1399" y="7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48"/>
          <p:cNvGrpSpPr/>
          <p:nvPr/>
        </p:nvGrpSpPr>
        <p:grpSpPr>
          <a:xfrm>
            <a:off x="4778966" y="3678003"/>
            <a:ext cx="3127341" cy="568420"/>
            <a:chOff x="4404545" y="3301592"/>
            <a:chExt cx="782403" cy="129272"/>
          </a:xfrm>
        </p:grpSpPr>
        <p:sp>
          <p:nvSpPr>
            <p:cNvPr id="907" name="Google Shape;907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r>
                <a:rPr lang="en"/>
                <a:t>    Made different flowcharts to understand the outline of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problem statement</a:t>
              </a: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48"/>
          <p:cNvGrpSpPr/>
          <p:nvPr/>
        </p:nvGrpSpPr>
        <p:grpSpPr>
          <a:xfrm>
            <a:off x="1133616" y="2923451"/>
            <a:ext cx="3127341" cy="568420"/>
            <a:chOff x="4404545" y="3301592"/>
            <a:chExt cx="782403" cy="129272"/>
          </a:xfrm>
        </p:grpSpPr>
        <p:sp>
          <p:nvSpPr>
            <p:cNvPr id="910" name="Google Shape;910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Connection between client and 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r>
                <a:rPr lang="en"/>
                <a:t>t</a:t>
              </a:r>
              <a:r>
                <a:rPr lang="en"/>
                <a:t>he server is established.</a:t>
              </a: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48"/>
          <p:cNvGrpSpPr/>
          <p:nvPr/>
        </p:nvGrpSpPr>
        <p:grpSpPr>
          <a:xfrm>
            <a:off x="1133616" y="3678003"/>
            <a:ext cx="3127341" cy="568420"/>
            <a:chOff x="4404545" y="3301592"/>
            <a:chExt cx="782403" cy="129272"/>
          </a:xfrm>
        </p:grpSpPr>
        <p:sp>
          <p:nvSpPr>
            <p:cNvPr id="913" name="Google Shape;913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Three user access categories based on authentication</a:t>
              </a: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48"/>
          <p:cNvGrpSpPr/>
          <p:nvPr/>
        </p:nvGrpSpPr>
        <p:grpSpPr>
          <a:xfrm>
            <a:off x="4778966" y="2237066"/>
            <a:ext cx="3127341" cy="568420"/>
            <a:chOff x="4404545" y="3301592"/>
            <a:chExt cx="782403" cy="129272"/>
          </a:xfrm>
        </p:grpSpPr>
        <p:sp>
          <p:nvSpPr>
            <p:cNvPr id="916" name="Google Shape;916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Contact deletion,contact addition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r>
                <a:rPr lang="en"/>
                <a:t>a</a:t>
              </a:r>
              <a:r>
                <a:rPr lang="en"/>
                <a:t>nd  group addition and remove</a:t>
              </a: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48"/>
          <p:cNvGrpSpPr/>
          <p:nvPr/>
        </p:nvGrpSpPr>
        <p:grpSpPr>
          <a:xfrm>
            <a:off x="4778966" y="2923454"/>
            <a:ext cx="3127341" cy="568420"/>
            <a:chOff x="4404545" y="3301592"/>
            <a:chExt cx="782403" cy="129272"/>
          </a:xfrm>
        </p:grpSpPr>
        <p:sp>
          <p:nvSpPr>
            <p:cNvPr id="919" name="Google Shape;919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</a:t>
              </a:r>
              <a:r>
                <a:rPr lang="en"/>
                <a:t>Connection can be terminated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by a specific command by user.</a:t>
              </a: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4778966" y="1419266"/>
            <a:ext cx="3127341" cy="568420"/>
            <a:chOff x="4404545" y="3301592"/>
            <a:chExt cx="782403" cy="129272"/>
          </a:xfrm>
        </p:grpSpPr>
        <p:sp>
          <p:nvSpPr>
            <p:cNvPr id="922" name="Google Shape;922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Each user access category has specified functionalities</a:t>
              </a: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48"/>
          <p:cNvGrpSpPr/>
          <p:nvPr/>
        </p:nvGrpSpPr>
        <p:grpSpPr>
          <a:xfrm>
            <a:off x="1133616" y="1414677"/>
            <a:ext cx="3127341" cy="568420"/>
            <a:chOff x="4404545" y="3301592"/>
            <a:chExt cx="782403" cy="129272"/>
          </a:xfrm>
        </p:grpSpPr>
        <p:sp>
          <p:nvSpPr>
            <p:cNvPr id="925" name="Google Shape;925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C2E3A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">
                  <a:solidFill>
                    <a:srgbClr val="0C2E3A"/>
                  </a:solidFill>
                </a:rPr>
                <a:t>A </a:t>
              </a:r>
              <a:r>
                <a:rPr lang="en">
                  <a:solidFill>
                    <a:srgbClr val="0C2E3A"/>
                  </a:solidFill>
                </a:rPr>
                <a:t>remote phonebook setup to be established.</a:t>
              </a:r>
              <a:endParaRPr>
                <a:solidFill>
                  <a:srgbClr val="0C2E3A"/>
                </a:solidFill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48"/>
          <p:cNvGrpSpPr/>
          <p:nvPr/>
        </p:nvGrpSpPr>
        <p:grpSpPr>
          <a:xfrm>
            <a:off x="1133616" y="2237064"/>
            <a:ext cx="3127341" cy="568420"/>
            <a:chOff x="4404545" y="3301592"/>
            <a:chExt cx="782403" cy="129272"/>
          </a:xfrm>
        </p:grpSpPr>
        <p:sp>
          <p:nvSpPr>
            <p:cNvPr id="928" name="Google Shape;928;p4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After server is started, it listens to port 8028 for clients.</a:t>
              </a: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D9EE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48"/>
          <p:cNvSpPr txBox="1"/>
          <p:nvPr/>
        </p:nvSpPr>
        <p:spPr>
          <a:xfrm>
            <a:off x="1133625" y="602550"/>
            <a:ext cx="714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     SYSTEM REQUIREMENT SPECIFICATIONS(SRS)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9"/>
          <p:cNvSpPr/>
          <p:nvPr/>
        </p:nvSpPr>
        <p:spPr>
          <a:xfrm>
            <a:off x="1062556" y="1505357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9"/>
          <p:cNvSpPr txBox="1"/>
          <p:nvPr>
            <p:ph type="title"/>
          </p:nvPr>
        </p:nvSpPr>
        <p:spPr>
          <a:xfrm>
            <a:off x="3665040" y="2150838"/>
            <a:ext cx="498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FLOWCHARTS</a:t>
            </a:r>
            <a:endParaRPr/>
          </a:p>
        </p:txBody>
      </p:sp>
      <p:sp>
        <p:nvSpPr>
          <p:cNvPr id="937" name="Google Shape;937;p49"/>
          <p:cNvSpPr txBox="1"/>
          <p:nvPr>
            <p:ph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38" name="Google Shape;938;p49"/>
          <p:cNvGrpSpPr/>
          <p:nvPr/>
        </p:nvGrpSpPr>
        <p:grpSpPr>
          <a:xfrm rot="-297410">
            <a:off x="3089815" y="3975507"/>
            <a:ext cx="709260" cy="709313"/>
            <a:chOff x="1074511" y="925228"/>
            <a:chExt cx="709302" cy="709356"/>
          </a:xfrm>
        </p:grpSpPr>
        <p:sp>
          <p:nvSpPr>
            <p:cNvPr id="939" name="Google Shape;939;p49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9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49"/>
          <p:cNvGrpSpPr/>
          <p:nvPr/>
        </p:nvGrpSpPr>
        <p:grpSpPr>
          <a:xfrm rot="1285550">
            <a:off x="7567667" y="718321"/>
            <a:ext cx="822913" cy="818353"/>
            <a:chOff x="5088175" y="2529243"/>
            <a:chExt cx="822905" cy="818345"/>
          </a:xfrm>
        </p:grpSpPr>
        <p:sp>
          <p:nvSpPr>
            <p:cNvPr id="943" name="Google Shape;943;p49"/>
            <p:cNvSpPr/>
            <p:nvPr/>
          </p:nvSpPr>
          <p:spPr>
            <a:xfrm>
              <a:off x="5092588" y="2529243"/>
              <a:ext cx="818492" cy="818345"/>
            </a:xfrm>
            <a:custGeom>
              <a:rect b="b" l="l" r="r" t="t"/>
              <a:pathLst>
                <a:path extrusionOk="0" fill="none" h="5563" w="5564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5499478" y="2529243"/>
              <a:ext cx="147" cy="818345"/>
            </a:xfrm>
            <a:custGeom>
              <a:rect b="b" l="l" r="r" t="t"/>
              <a:pathLst>
                <a:path extrusionOk="0" fill="none" h="5563" w="1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5307213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5562144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5088175" y="2936132"/>
              <a:ext cx="822905" cy="147"/>
            </a:xfrm>
            <a:custGeom>
              <a:rect b="b" l="l" r="r" t="t"/>
              <a:pathLst>
                <a:path extrusionOk="0" fill="none" h="1" w="5594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5191001" y="3128397"/>
              <a:ext cx="626079" cy="67227"/>
            </a:xfrm>
            <a:custGeom>
              <a:rect b="b" l="l" r="r" t="t"/>
              <a:pathLst>
                <a:path extrusionOk="0" fill="none" h="457" w="4256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5191001" y="2694735"/>
              <a:ext cx="626079" cy="71640"/>
            </a:xfrm>
            <a:custGeom>
              <a:rect b="b" l="l" r="r" t="t"/>
              <a:pathLst>
                <a:path extrusionOk="0" fill="none" h="487" w="4256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0"/>
          <p:cNvSpPr txBox="1"/>
          <p:nvPr>
            <p:ph type="title"/>
          </p:nvPr>
        </p:nvSpPr>
        <p:spPr>
          <a:xfrm>
            <a:off x="1948050" y="152050"/>
            <a:ext cx="57750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FLOWCHART FOR THE PROCESS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750" y="364400"/>
            <a:ext cx="5942350" cy="477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